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1150" r:id="rId5"/>
    <p:sldId id="1164" r:id="rId6"/>
    <p:sldId id="1172" r:id="rId7"/>
    <p:sldId id="1135" r:id="rId8"/>
    <p:sldId id="1133" r:id="rId9"/>
    <p:sldId id="1163" r:id="rId10"/>
    <p:sldId id="1166" r:id="rId11"/>
    <p:sldId id="1180" r:id="rId12"/>
    <p:sldId id="1137" r:id="rId13"/>
    <p:sldId id="1181" r:id="rId14"/>
    <p:sldId id="1146" r:id="rId15"/>
    <p:sldId id="1147" r:id="rId16"/>
    <p:sldId id="1165" r:id="rId17"/>
    <p:sldId id="1173" r:id="rId18"/>
    <p:sldId id="1119" r:id="rId19"/>
    <p:sldId id="1168" r:id="rId20"/>
    <p:sldId id="1149" r:id="rId21"/>
    <p:sldId id="1120" r:id="rId22"/>
    <p:sldId id="1169" r:id="rId23"/>
    <p:sldId id="1144" r:id="rId24"/>
    <p:sldId id="1145" r:id="rId25"/>
    <p:sldId id="1122" r:id="rId26"/>
    <p:sldId id="1170" r:id="rId27"/>
    <p:sldId id="1132" r:id="rId28"/>
    <p:sldId id="1161" r:id="rId29"/>
    <p:sldId id="1123" r:id="rId30"/>
    <p:sldId id="1153" r:id="rId31"/>
    <p:sldId id="1151" r:id="rId32"/>
    <p:sldId id="114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6B6DBF-1DF4-2A24-7275-C74344FFA209}" v="3" dt="2022-01-19T17:19:10.292"/>
  </p1510:revLst>
</p1510:revInfo>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591"/>
    <p:restoredTop sz="95846"/>
  </p:normalViewPr>
  <p:slideViewPr>
    <p:cSldViewPr snapToGrid="0" snapToObjects="1">
      <p:cViewPr>
        <p:scale>
          <a:sx n="89" d="100"/>
          <a:sy n="89" d="100"/>
        </p:scale>
        <p:origin x="592" y="59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anne Meaker Laird" userId="S::karianne.laird@un.org::5cc6999a-4655-4017-b5fd-4bfc3393b2d2" providerId="AD" clId="Web-{D46B6DBF-1DF4-2A24-7275-C74344FFA209}"/>
    <pc:docChg chg="modSld">
      <pc:chgData name="Karianne Meaker Laird" userId="S::karianne.laird@un.org::5cc6999a-4655-4017-b5fd-4bfc3393b2d2" providerId="AD" clId="Web-{D46B6DBF-1DF4-2A24-7275-C74344FFA209}" dt="2022-01-19T17:19:10.292" v="1"/>
      <pc:docMkLst>
        <pc:docMk/>
      </pc:docMkLst>
      <pc:sldChg chg="delSp modSp">
        <pc:chgData name="Karianne Meaker Laird" userId="S::karianne.laird@un.org::5cc6999a-4655-4017-b5fd-4bfc3393b2d2" providerId="AD" clId="Web-{D46B6DBF-1DF4-2A24-7275-C74344FFA209}" dt="2022-01-19T17:19:10.292" v="1"/>
        <pc:sldMkLst>
          <pc:docMk/>
          <pc:sldMk cId="455374551" sldId="1151"/>
        </pc:sldMkLst>
        <pc:spChg chg="del mod">
          <ac:chgData name="Karianne Meaker Laird" userId="S::karianne.laird@un.org::5cc6999a-4655-4017-b5fd-4bfc3393b2d2" providerId="AD" clId="Web-{D46B6DBF-1DF4-2A24-7275-C74344FFA209}" dt="2022-01-19T17:19:10.292" v="1"/>
          <ac:spMkLst>
            <pc:docMk/>
            <pc:sldMk cId="455374551" sldId="1151"/>
            <ac:spMk id="4" creationId="{80E22DF0-7A3D-034F-A4BC-07B3647958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A1E70-EAE9-634C-A634-1280BFDBA666}" type="datetimeFigureOut">
              <a:rPr lang="en-US" smtClean="0"/>
              <a:t>1/19/2022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85E85-BED3-BE42-B24D-7028A4DD7D90}" type="slidenum">
              <a:rPr lang="en-US" smtClean="0"/>
              <a:t>‹#›</a:t>
            </a:fld>
            <a:endParaRPr lang="en-US" dirty="0"/>
          </a:p>
        </p:txBody>
      </p:sp>
    </p:spTree>
    <p:extLst>
      <p:ext uri="{BB962C8B-B14F-4D97-AF65-F5344CB8AC3E}">
        <p14:creationId xmlns:p14="http://schemas.microsoft.com/office/powerpoint/2010/main" val="13728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9</a:t>
            </a:fld>
            <a:endParaRPr lang="en-US" dirty="0"/>
          </a:p>
        </p:txBody>
      </p:sp>
    </p:spTree>
    <p:extLst>
      <p:ext uri="{BB962C8B-B14F-4D97-AF65-F5344CB8AC3E}">
        <p14:creationId xmlns:p14="http://schemas.microsoft.com/office/powerpoint/2010/main" val="3608294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12</a:t>
            </a:fld>
            <a:endParaRPr lang="en-US" dirty="0"/>
          </a:p>
        </p:txBody>
      </p:sp>
    </p:spTree>
    <p:extLst>
      <p:ext uri="{BB962C8B-B14F-4D97-AF65-F5344CB8AC3E}">
        <p14:creationId xmlns:p14="http://schemas.microsoft.com/office/powerpoint/2010/main" val="21647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15</a:t>
            </a:fld>
            <a:endParaRPr lang="en-US" dirty="0"/>
          </a:p>
        </p:txBody>
      </p:sp>
    </p:spTree>
    <p:extLst>
      <p:ext uri="{BB962C8B-B14F-4D97-AF65-F5344CB8AC3E}">
        <p14:creationId xmlns:p14="http://schemas.microsoft.com/office/powerpoint/2010/main" val="277396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18</a:t>
            </a:fld>
            <a:endParaRPr lang="en-US" dirty="0"/>
          </a:p>
        </p:txBody>
      </p:sp>
    </p:spTree>
    <p:extLst>
      <p:ext uri="{BB962C8B-B14F-4D97-AF65-F5344CB8AC3E}">
        <p14:creationId xmlns:p14="http://schemas.microsoft.com/office/powerpoint/2010/main" val="2976659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22</a:t>
            </a:fld>
            <a:endParaRPr lang="en-US" dirty="0"/>
          </a:p>
        </p:txBody>
      </p:sp>
    </p:spTree>
    <p:extLst>
      <p:ext uri="{BB962C8B-B14F-4D97-AF65-F5344CB8AC3E}">
        <p14:creationId xmlns:p14="http://schemas.microsoft.com/office/powerpoint/2010/main" val="248990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C9AF-0715-BE44-949F-A326E02CD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18D8F1-E40D-D04D-8943-9859943A0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ACED07-7D73-3341-8421-C54BC8D45777}"/>
              </a:ext>
            </a:extLst>
          </p:cNvPr>
          <p:cNvSpPr>
            <a:spLocks noGrp="1"/>
          </p:cNvSpPr>
          <p:nvPr>
            <p:ph type="dt" sz="half" idx="10"/>
          </p:nvPr>
        </p:nvSpPr>
        <p:spPr/>
        <p:txBody>
          <a:bodyPr/>
          <a:lstStyle/>
          <a:p>
            <a:fld id="{991CF7E4-5A77-1245-A50F-2ABAE0CE1185}" type="datetime1">
              <a:rPr lang="en-US" smtClean="0"/>
              <a:t>1/19/2022</a:t>
            </a:fld>
            <a:endParaRPr lang="en-US" dirty="0"/>
          </a:p>
        </p:txBody>
      </p:sp>
      <p:sp>
        <p:nvSpPr>
          <p:cNvPr id="5" name="Footer Placeholder 4">
            <a:extLst>
              <a:ext uri="{FF2B5EF4-FFF2-40B4-BE49-F238E27FC236}">
                <a16:creationId xmlns:a16="http://schemas.microsoft.com/office/drawing/2014/main" id="{242FDBD2-4776-A24B-ACAD-62CEC03ABB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326C75-D904-FA46-895C-64D2E8C65749}"/>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4754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58E1-7F02-2245-B625-33332B7CD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1B219-2F77-5043-8AFC-59D08EC9C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F66C6-8FFD-9C4D-A37B-2014987D7CCF}"/>
              </a:ext>
            </a:extLst>
          </p:cNvPr>
          <p:cNvSpPr>
            <a:spLocks noGrp="1"/>
          </p:cNvSpPr>
          <p:nvPr>
            <p:ph type="dt" sz="half" idx="10"/>
          </p:nvPr>
        </p:nvSpPr>
        <p:spPr/>
        <p:txBody>
          <a:bodyPr/>
          <a:lstStyle/>
          <a:p>
            <a:fld id="{6C58ECC1-39EC-0C4A-8195-27C821FA4408}" type="datetime1">
              <a:rPr lang="en-US" smtClean="0"/>
              <a:t>1/19/2022</a:t>
            </a:fld>
            <a:endParaRPr lang="en-US" dirty="0"/>
          </a:p>
        </p:txBody>
      </p:sp>
      <p:sp>
        <p:nvSpPr>
          <p:cNvPr id="5" name="Footer Placeholder 4">
            <a:extLst>
              <a:ext uri="{FF2B5EF4-FFF2-40B4-BE49-F238E27FC236}">
                <a16:creationId xmlns:a16="http://schemas.microsoft.com/office/drawing/2014/main" id="{EEE4C6EA-3C89-F94E-BB69-7F3D3300BB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7CF61D-618C-9642-A8C7-8D277FC7EC9F}"/>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403243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CF2C-E51D-F942-8BF7-7D33E11E40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46947F-3836-8E40-AC07-438CB9880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8D809-BC31-F842-8D26-3ECE6087CA19}"/>
              </a:ext>
            </a:extLst>
          </p:cNvPr>
          <p:cNvSpPr>
            <a:spLocks noGrp="1"/>
          </p:cNvSpPr>
          <p:nvPr>
            <p:ph type="dt" sz="half" idx="10"/>
          </p:nvPr>
        </p:nvSpPr>
        <p:spPr/>
        <p:txBody>
          <a:bodyPr/>
          <a:lstStyle/>
          <a:p>
            <a:fld id="{C0191135-4C9E-6F4F-985F-4C8F4D18B2ED}" type="datetime1">
              <a:rPr lang="en-US" smtClean="0"/>
              <a:t>1/19/2022</a:t>
            </a:fld>
            <a:endParaRPr lang="en-US" dirty="0"/>
          </a:p>
        </p:txBody>
      </p:sp>
      <p:sp>
        <p:nvSpPr>
          <p:cNvPr id="5" name="Footer Placeholder 4">
            <a:extLst>
              <a:ext uri="{FF2B5EF4-FFF2-40B4-BE49-F238E27FC236}">
                <a16:creationId xmlns:a16="http://schemas.microsoft.com/office/drawing/2014/main" id="{70BA0117-CA46-B04D-8EB3-D15D441ED3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DA361A-8D11-1046-9D51-97BC9BCC1F7D}"/>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188792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EA10-DD2C-D241-951F-E40E95F85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73AB9-3597-B844-BDDB-FF9048D7A6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73D4B8-AD68-CF48-96B6-EB43A69BD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0A435-3749-2A4F-9A9C-2038D0FFDA09}"/>
              </a:ext>
            </a:extLst>
          </p:cNvPr>
          <p:cNvSpPr>
            <a:spLocks noGrp="1"/>
          </p:cNvSpPr>
          <p:nvPr>
            <p:ph type="dt" sz="half" idx="10"/>
          </p:nvPr>
        </p:nvSpPr>
        <p:spPr/>
        <p:txBody>
          <a:bodyPr/>
          <a:lstStyle/>
          <a:p>
            <a:fld id="{51CC3166-D5C4-B84C-9B41-B47CE9517922}" type="datetime1">
              <a:rPr lang="en-US" smtClean="0"/>
              <a:t>1/19/2022</a:t>
            </a:fld>
            <a:endParaRPr lang="en-US" dirty="0"/>
          </a:p>
        </p:txBody>
      </p:sp>
      <p:sp>
        <p:nvSpPr>
          <p:cNvPr id="6" name="Footer Placeholder 5">
            <a:extLst>
              <a:ext uri="{FF2B5EF4-FFF2-40B4-BE49-F238E27FC236}">
                <a16:creationId xmlns:a16="http://schemas.microsoft.com/office/drawing/2014/main" id="{6A015885-BBB2-ED4A-A16A-3AFDCA52A8A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D434B6D-8E52-5447-A1C7-0669DFC2A5D6}"/>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2424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23F7-BBDD-6346-AC1A-752599BE06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27AFF7-EF33-024D-BEA9-A7337BC47B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180628-C673-7346-A610-18489383FF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B39EC-499B-6346-BCF6-AE743080F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44904-19FF-374C-85D0-B345F4699F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B927E6-D107-3842-B1D5-3495F52EC52A}"/>
              </a:ext>
            </a:extLst>
          </p:cNvPr>
          <p:cNvSpPr>
            <a:spLocks noGrp="1"/>
          </p:cNvSpPr>
          <p:nvPr>
            <p:ph type="dt" sz="half" idx="10"/>
          </p:nvPr>
        </p:nvSpPr>
        <p:spPr/>
        <p:txBody>
          <a:bodyPr/>
          <a:lstStyle/>
          <a:p>
            <a:fld id="{445BBDF2-FF69-9545-9555-9FAC11610066}" type="datetime1">
              <a:rPr lang="en-US" smtClean="0"/>
              <a:t>1/19/2022</a:t>
            </a:fld>
            <a:endParaRPr lang="en-US" dirty="0"/>
          </a:p>
        </p:txBody>
      </p:sp>
      <p:sp>
        <p:nvSpPr>
          <p:cNvPr id="8" name="Footer Placeholder 7">
            <a:extLst>
              <a:ext uri="{FF2B5EF4-FFF2-40B4-BE49-F238E27FC236}">
                <a16:creationId xmlns:a16="http://schemas.microsoft.com/office/drawing/2014/main" id="{C92F5E6B-35E4-2043-B852-439D51638C2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344835F-78CD-A74E-A932-148BD28B70C4}"/>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36193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05BBA-5E7F-A645-8D45-B32ECF9ADF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C239F2-B7C3-EE48-978B-33AB625B61F7}"/>
              </a:ext>
            </a:extLst>
          </p:cNvPr>
          <p:cNvSpPr>
            <a:spLocks noGrp="1"/>
          </p:cNvSpPr>
          <p:nvPr>
            <p:ph type="dt" sz="half" idx="10"/>
          </p:nvPr>
        </p:nvSpPr>
        <p:spPr/>
        <p:txBody>
          <a:bodyPr/>
          <a:lstStyle/>
          <a:p>
            <a:fld id="{B3053999-1C09-7F47-ABCC-589231614F82}" type="datetime1">
              <a:rPr lang="en-US" smtClean="0"/>
              <a:t>1/19/2022</a:t>
            </a:fld>
            <a:endParaRPr lang="en-US" dirty="0"/>
          </a:p>
        </p:txBody>
      </p:sp>
      <p:sp>
        <p:nvSpPr>
          <p:cNvPr id="4" name="Footer Placeholder 3">
            <a:extLst>
              <a:ext uri="{FF2B5EF4-FFF2-40B4-BE49-F238E27FC236}">
                <a16:creationId xmlns:a16="http://schemas.microsoft.com/office/drawing/2014/main" id="{CDFC9DFE-C15C-F845-A7F2-A47E3CE338B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1785504-8191-F549-817E-851A68A6FDA5}"/>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2230114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ED5D8-1872-7145-8863-7E8017AD10D3}"/>
              </a:ext>
            </a:extLst>
          </p:cNvPr>
          <p:cNvSpPr>
            <a:spLocks noGrp="1"/>
          </p:cNvSpPr>
          <p:nvPr>
            <p:ph type="dt" sz="half" idx="10"/>
          </p:nvPr>
        </p:nvSpPr>
        <p:spPr/>
        <p:txBody>
          <a:bodyPr/>
          <a:lstStyle/>
          <a:p>
            <a:fld id="{9085202B-9A2F-7C4F-8206-DB2A66765CD3}" type="datetime1">
              <a:rPr lang="en-US" smtClean="0"/>
              <a:t>1/19/2022</a:t>
            </a:fld>
            <a:endParaRPr lang="en-US" dirty="0"/>
          </a:p>
        </p:txBody>
      </p:sp>
      <p:sp>
        <p:nvSpPr>
          <p:cNvPr id="3" name="Footer Placeholder 2">
            <a:extLst>
              <a:ext uri="{FF2B5EF4-FFF2-40B4-BE49-F238E27FC236}">
                <a16:creationId xmlns:a16="http://schemas.microsoft.com/office/drawing/2014/main" id="{78666594-550C-6645-9D6C-A48A1F5057F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DCF21C9-6A06-864D-BAEB-E9E0B71D2878}"/>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9978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0DF7-76D5-3949-A767-DB936D316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2ECD85-C726-9843-AB8C-1D2AADFB74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BAC3E7-DC66-BD4D-B8E0-4FB7505A5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0AD476-4315-8245-8701-F3AC12B6B3FE}"/>
              </a:ext>
            </a:extLst>
          </p:cNvPr>
          <p:cNvSpPr>
            <a:spLocks noGrp="1"/>
          </p:cNvSpPr>
          <p:nvPr>
            <p:ph type="dt" sz="half" idx="10"/>
          </p:nvPr>
        </p:nvSpPr>
        <p:spPr/>
        <p:txBody>
          <a:bodyPr/>
          <a:lstStyle/>
          <a:p>
            <a:fld id="{F60FBD5E-1746-524C-95EC-51910D948665}" type="datetime1">
              <a:rPr lang="en-US" smtClean="0"/>
              <a:t>1/19/2022</a:t>
            </a:fld>
            <a:endParaRPr lang="en-US" dirty="0"/>
          </a:p>
        </p:txBody>
      </p:sp>
      <p:sp>
        <p:nvSpPr>
          <p:cNvPr id="6" name="Footer Placeholder 5">
            <a:extLst>
              <a:ext uri="{FF2B5EF4-FFF2-40B4-BE49-F238E27FC236}">
                <a16:creationId xmlns:a16="http://schemas.microsoft.com/office/drawing/2014/main" id="{AAB7BE45-6896-154C-B6D8-AF7CB840BF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AAB44E0-D66D-EF4C-9A52-2640EA835C82}"/>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365665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3920-CF59-6543-895F-CFBE4CDD8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19B927-D459-4E41-94C4-E18F1DF8B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4B6D7B8-6225-E744-B15E-942CE581A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FA0AA1-C3E6-5A4A-A9F1-A6460E4FCAF3}"/>
              </a:ext>
            </a:extLst>
          </p:cNvPr>
          <p:cNvSpPr>
            <a:spLocks noGrp="1"/>
          </p:cNvSpPr>
          <p:nvPr>
            <p:ph type="dt" sz="half" idx="10"/>
          </p:nvPr>
        </p:nvSpPr>
        <p:spPr/>
        <p:txBody>
          <a:bodyPr/>
          <a:lstStyle/>
          <a:p>
            <a:fld id="{C277F1C5-38D0-EB42-840F-B53BC7DBAA41}" type="datetime1">
              <a:rPr lang="en-US" smtClean="0"/>
              <a:t>1/19/2022</a:t>
            </a:fld>
            <a:endParaRPr lang="en-US" dirty="0"/>
          </a:p>
        </p:txBody>
      </p:sp>
      <p:sp>
        <p:nvSpPr>
          <p:cNvPr id="6" name="Footer Placeholder 5">
            <a:extLst>
              <a:ext uri="{FF2B5EF4-FFF2-40B4-BE49-F238E27FC236}">
                <a16:creationId xmlns:a16="http://schemas.microsoft.com/office/drawing/2014/main" id="{106BAF7B-C9D1-A24D-A047-72C277B711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CF774-9579-7B44-8854-F353987B9796}"/>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303042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B175-ABC6-D745-A796-9680312622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5E5039-F939-B740-8B2B-DC29857A1C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D667B-15E3-DF4D-BB60-D6CA492039C1}"/>
              </a:ext>
            </a:extLst>
          </p:cNvPr>
          <p:cNvSpPr>
            <a:spLocks noGrp="1"/>
          </p:cNvSpPr>
          <p:nvPr>
            <p:ph type="dt" sz="half" idx="10"/>
          </p:nvPr>
        </p:nvSpPr>
        <p:spPr/>
        <p:txBody>
          <a:bodyPr/>
          <a:lstStyle/>
          <a:p>
            <a:fld id="{AB8B8616-5B4C-D547-9626-7A7AD4AA2343}" type="datetime1">
              <a:rPr lang="en-US" smtClean="0"/>
              <a:t>1/19/2022</a:t>
            </a:fld>
            <a:endParaRPr lang="en-US" dirty="0"/>
          </a:p>
        </p:txBody>
      </p:sp>
      <p:sp>
        <p:nvSpPr>
          <p:cNvPr id="5" name="Footer Placeholder 4">
            <a:extLst>
              <a:ext uri="{FF2B5EF4-FFF2-40B4-BE49-F238E27FC236}">
                <a16:creationId xmlns:a16="http://schemas.microsoft.com/office/drawing/2014/main" id="{F2B104C2-156C-9648-8004-DBF1C76E4D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D76815-67EB-0B4D-A80F-E7CA10FB5763}"/>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180554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38AF2-A129-C647-BFAE-91477AC2AA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0E6B9-C6C2-9D4F-A782-D32DD55C45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25381-44F2-9C41-AF80-DAF0312E9563}"/>
              </a:ext>
            </a:extLst>
          </p:cNvPr>
          <p:cNvSpPr>
            <a:spLocks noGrp="1"/>
          </p:cNvSpPr>
          <p:nvPr>
            <p:ph type="dt" sz="half" idx="10"/>
          </p:nvPr>
        </p:nvSpPr>
        <p:spPr/>
        <p:txBody>
          <a:bodyPr/>
          <a:lstStyle/>
          <a:p>
            <a:fld id="{8DC440EF-A8D0-5042-A088-88AE10C841C0}" type="datetime1">
              <a:rPr lang="en-US" smtClean="0"/>
              <a:t>1/19/2022</a:t>
            </a:fld>
            <a:endParaRPr lang="en-US" dirty="0"/>
          </a:p>
        </p:txBody>
      </p:sp>
      <p:sp>
        <p:nvSpPr>
          <p:cNvPr id="5" name="Footer Placeholder 4">
            <a:extLst>
              <a:ext uri="{FF2B5EF4-FFF2-40B4-BE49-F238E27FC236}">
                <a16:creationId xmlns:a16="http://schemas.microsoft.com/office/drawing/2014/main" id="{76E00FB5-CA72-1E4B-B8F3-2099F0EA5B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1408F09-8EB5-954B-A4C7-C359D40B5665}"/>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1667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5594D0-A4E8-5F41-89AC-294A8F7B2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A20B9D-A626-084A-9246-94C6BC241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97FD9-6F18-3145-9FA4-B3D1ACC933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CCDD4-91C7-5B4F-AD9B-71A4FC4AE9FD}" type="datetime1">
              <a:rPr lang="en-US" smtClean="0"/>
              <a:t>1/19/2022</a:t>
            </a:fld>
            <a:endParaRPr lang="en-US" dirty="0"/>
          </a:p>
        </p:txBody>
      </p:sp>
      <p:sp>
        <p:nvSpPr>
          <p:cNvPr id="5" name="Footer Placeholder 4">
            <a:extLst>
              <a:ext uri="{FF2B5EF4-FFF2-40B4-BE49-F238E27FC236}">
                <a16:creationId xmlns:a16="http://schemas.microsoft.com/office/drawing/2014/main" id="{1D6E25E4-2A2D-0D42-9B92-FCE74575F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A5D5792-D705-8044-932B-9E283F12AF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2A0BD-0866-3242-8D3D-E9BB77ED850E}" type="slidenum">
              <a:rPr lang="en-US" smtClean="0"/>
              <a:t>‹#›</a:t>
            </a:fld>
            <a:endParaRPr lang="en-US" dirty="0"/>
          </a:p>
        </p:txBody>
      </p:sp>
    </p:spTree>
    <p:extLst>
      <p:ext uri="{BB962C8B-B14F-4D97-AF65-F5344CB8AC3E}">
        <p14:creationId xmlns:p14="http://schemas.microsoft.com/office/powerpoint/2010/main" val="3211576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EF249-5889-9649-8BFE-168529B0156E}"/>
              </a:ext>
            </a:extLst>
          </p:cNvPr>
          <p:cNvSpPr>
            <a:spLocks noGrp="1"/>
          </p:cNvSpPr>
          <p:nvPr>
            <p:ph idx="1"/>
          </p:nvPr>
        </p:nvSpPr>
        <p:spPr>
          <a:xfrm>
            <a:off x="812786" y="2522772"/>
            <a:ext cx="10516892" cy="1339218"/>
          </a:xfrm>
        </p:spPr>
        <p:txBody>
          <a:bodyPr>
            <a:normAutofit fontScale="92500" lnSpcReduction="20000"/>
          </a:bodyPr>
          <a:lstStyle/>
          <a:p>
            <a:pPr marL="0" indent="0" algn="ctr">
              <a:buNone/>
            </a:pPr>
            <a:r>
              <a:rPr lang="en-US" b="1" dirty="0">
                <a:solidFill>
                  <a:srgbClr val="FF0000"/>
                </a:solidFill>
                <a:latin typeface="Segoe UI" panose="020B0502040204020203" pitchFamily="34" charset="0"/>
                <a:cs typeface="Segoe UI" panose="020B0502040204020203" pitchFamily="34" charset="0"/>
              </a:rPr>
              <a:t>Hifujwe ko aya masomo yatangwa aherekejwe n’amabwiriza yo kurengera ibidukikije yifashishwa n’ Ingabo n’Abapolisi bari mu bikorwa byo kurinda amahoro hamwe n’ibyapa byamamaza ibikorwa byo kurengera ibidukikije</a:t>
            </a:r>
          </a:p>
          <a:p>
            <a:endParaRPr lang="rw-RW"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75D162E-8719-F844-8B6E-FCA9E8DDA376}"/>
              </a:ext>
            </a:extLst>
          </p:cNvPr>
          <p:cNvSpPr>
            <a:spLocks noGrp="1"/>
          </p:cNvSpPr>
          <p:nvPr>
            <p:ph type="sldNum" sz="quarter" idx="12"/>
          </p:nvPr>
        </p:nvSpPr>
        <p:spPr/>
        <p:txBody>
          <a:bodyPr/>
          <a:lstStyle/>
          <a:p>
            <a:fld id="{C752A0BD-0866-3242-8D3D-E9BB77ED850E}" type="slidenum">
              <a:rPr lang="en-US" sz="1400" b="1" smtClean="0">
                <a:latin typeface="Segoe UI" panose="020B0502040204020203" pitchFamily="34" charset="0"/>
                <a:cs typeface="Segoe UI" panose="020B0502040204020203" pitchFamily="34" charset="0"/>
              </a:rPr>
              <a:t>1</a:t>
            </a:fld>
            <a:endParaRPr lang="en-US" sz="1400" b="1"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3F4CFBBA-1B5A-634F-B909-EB90C879592A}"/>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a:solidFill>
                <a:srgbClr val="FF0000"/>
              </a:solidFill>
            </a:endParaRPr>
          </a:p>
        </p:txBody>
      </p:sp>
      <p:pic>
        <p:nvPicPr>
          <p:cNvPr id="7" name="Picture 6" descr="Logo&#10;&#10;Description automatically generated">
            <a:extLst>
              <a:ext uri="{FF2B5EF4-FFF2-40B4-BE49-F238E27FC236}">
                <a16:creationId xmlns:a16="http://schemas.microsoft.com/office/drawing/2014/main" id="{D68B4CB1-22C6-FA4C-BA28-84EF929ACD6A}"/>
              </a:ext>
            </a:extLst>
          </p:cNvPr>
          <p:cNvPicPr>
            <a:picLocks noChangeAspect="1"/>
          </p:cNvPicPr>
          <p:nvPr/>
        </p:nvPicPr>
        <p:blipFill>
          <a:blip r:embed="rId2"/>
          <a:stretch>
            <a:fillRect/>
          </a:stretch>
        </p:blipFill>
        <p:spPr>
          <a:xfrm>
            <a:off x="143941" y="172144"/>
            <a:ext cx="668845" cy="546523"/>
          </a:xfrm>
          <a:prstGeom prst="rect">
            <a:avLst/>
          </a:prstGeom>
        </p:spPr>
      </p:pic>
    </p:spTree>
    <p:extLst>
      <p:ext uri="{BB962C8B-B14F-4D97-AF65-F5344CB8AC3E}">
        <p14:creationId xmlns:p14="http://schemas.microsoft.com/office/powerpoint/2010/main" val="246197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F570-4E3F-4A2A-8AD2-FCB02AD7524B}"/>
              </a:ext>
            </a:extLst>
          </p:cNvPr>
          <p:cNvSpPr>
            <a:spLocks noGrp="1"/>
          </p:cNvSpPr>
          <p:nvPr>
            <p:ph type="title"/>
          </p:nvPr>
        </p:nvSpPr>
        <p:spPr/>
        <p:txBody>
          <a:bodyPr/>
          <a:lstStyle/>
          <a:p>
            <a:endParaRPr lang="en-US" dirty="0"/>
          </a:p>
        </p:txBody>
      </p:sp>
      <p:pic>
        <p:nvPicPr>
          <p:cNvPr id="6" name="Content Placeholder 5" descr="A picture containing text, helmet&#10;&#10;Description automatically generated">
            <a:extLst>
              <a:ext uri="{FF2B5EF4-FFF2-40B4-BE49-F238E27FC236}">
                <a16:creationId xmlns:a16="http://schemas.microsoft.com/office/drawing/2014/main" id="{CC881DBE-6740-4E33-80EF-8DC586950A15}"/>
              </a:ext>
            </a:extLst>
          </p:cNvPr>
          <p:cNvPicPr>
            <a:picLocks noGrp="1" noChangeAspect="1"/>
          </p:cNvPicPr>
          <p:nvPr>
            <p:ph idx="1"/>
          </p:nvPr>
        </p:nvPicPr>
        <p:blipFill>
          <a:blip r:embed="rId2"/>
          <a:stretch>
            <a:fillRect/>
          </a:stretch>
        </p:blipFill>
        <p:spPr>
          <a:xfrm>
            <a:off x="5067300" y="3129756"/>
            <a:ext cx="2057400" cy="1743075"/>
          </a:xfrm>
        </p:spPr>
      </p:pic>
      <p:sp>
        <p:nvSpPr>
          <p:cNvPr id="4" name="Slide Number Placeholder 3">
            <a:extLst>
              <a:ext uri="{FF2B5EF4-FFF2-40B4-BE49-F238E27FC236}">
                <a16:creationId xmlns:a16="http://schemas.microsoft.com/office/drawing/2014/main" id="{5B2D493E-A0B8-49A1-B435-26DBE9DF6BE6}"/>
              </a:ext>
            </a:extLst>
          </p:cNvPr>
          <p:cNvSpPr>
            <a:spLocks noGrp="1"/>
          </p:cNvSpPr>
          <p:nvPr>
            <p:ph type="sldNum" sz="quarter" idx="12"/>
          </p:nvPr>
        </p:nvSpPr>
        <p:spPr/>
        <p:txBody>
          <a:bodyPr/>
          <a:lstStyle/>
          <a:p>
            <a:fld id="{C752A0BD-0866-3242-8D3D-E9BB77ED850E}" type="slidenum">
              <a:rPr lang="en-US" smtClean="0"/>
              <a:t>2</a:t>
            </a:fld>
            <a:endParaRPr lang="en-US" dirty="0"/>
          </a:p>
        </p:txBody>
      </p:sp>
      <p:pic>
        <p:nvPicPr>
          <p:cNvPr id="8" name="Picture 7" descr="A picture containing grass, outdoor, sky, person&#10;&#10;Description automatically generated">
            <a:extLst>
              <a:ext uri="{FF2B5EF4-FFF2-40B4-BE49-F238E27FC236}">
                <a16:creationId xmlns:a16="http://schemas.microsoft.com/office/drawing/2014/main" id="{41D5D8FD-6F2E-4649-9400-3CD933777412}"/>
              </a:ext>
            </a:extLst>
          </p:cNvPr>
          <p:cNvPicPr>
            <a:picLocks noChangeAspect="1"/>
          </p:cNvPicPr>
          <p:nvPr/>
        </p:nvPicPr>
        <p:blipFill>
          <a:blip r:embed="rId3"/>
          <a:stretch>
            <a:fillRect/>
          </a:stretch>
        </p:blipFill>
        <p:spPr>
          <a:xfrm>
            <a:off x="0" y="0"/>
            <a:ext cx="12192000" cy="8124824"/>
          </a:xfrm>
          <a:prstGeom prst="rect">
            <a:avLst/>
          </a:prstGeom>
        </p:spPr>
      </p:pic>
      <p:sp>
        <p:nvSpPr>
          <p:cNvPr id="9" name="Title 1">
            <a:extLst>
              <a:ext uri="{FF2B5EF4-FFF2-40B4-BE49-F238E27FC236}">
                <a16:creationId xmlns:a16="http://schemas.microsoft.com/office/drawing/2014/main" id="{7B3057A4-3772-4D7D-B64A-F1F1BBE16AC9}"/>
              </a:ext>
            </a:extLst>
          </p:cNvPr>
          <p:cNvSpPr txBox="1">
            <a:spLocks/>
          </p:cNvSpPr>
          <p:nvPr/>
        </p:nvSpPr>
        <p:spPr>
          <a:xfrm>
            <a:off x="1989992" y="1677071"/>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FFFFFF"/>
                </a:solidFill>
                <a:latin typeface="Segoe UI" panose="020B0502040204020203" pitchFamily="34" charset="0"/>
                <a:cs typeface="Segoe UI" panose="020B0502040204020203" pitchFamily="34" charset="0"/>
              </a:rPr>
              <a:t>AMASOMO YO KWITA KU BIDUKIKIJE</a:t>
            </a:r>
            <a:br>
              <a:rPr lang="en-US" sz="4800" b="1" dirty="0">
                <a:solidFill>
                  <a:srgbClr val="FFFFFF"/>
                </a:solidFill>
                <a:latin typeface="Segoe UI" panose="020B0502040204020203" pitchFamily="34" charset="0"/>
                <a:cs typeface="Segoe UI" panose="020B0502040204020203" pitchFamily="34" charset="0"/>
              </a:rPr>
            </a:br>
            <a:br>
              <a:rPr lang="en-US" sz="4800" b="1" dirty="0">
                <a:solidFill>
                  <a:srgbClr val="FFFFFF"/>
                </a:solidFill>
                <a:latin typeface="Segoe UI" panose="020B0502040204020203" pitchFamily="34" charset="0"/>
                <a:cs typeface="Segoe UI" panose="020B0502040204020203" pitchFamily="34" charset="0"/>
              </a:rPr>
            </a:br>
            <a:r>
              <a:rPr lang="en-US" sz="4800" b="1" dirty="0">
                <a:solidFill>
                  <a:srgbClr val="FFFFFF"/>
                </a:solidFill>
                <a:latin typeface="Segoe UI" panose="020B0502040204020203" pitchFamily="34" charset="0"/>
                <a:cs typeface="Segoe UI" panose="020B0502040204020203" pitchFamily="34" charset="0"/>
              </a:rPr>
              <a:t>- Agenewe Umutwe w’Ingabo n’Abapolisi ba Loni </a:t>
            </a:r>
            <a:endParaRPr lang="en-US" sz="4800" dirty="0">
              <a:solidFill>
                <a:srgbClr val="FFFFFF"/>
              </a:solidFill>
              <a:latin typeface="Arial Nova" panose="020B0504020202020204" pitchFamily="34" charset="0"/>
              <a:cs typeface="Segoe UI" panose="020B0502040204020203" pitchFamily="34" charset="0"/>
            </a:endParaRPr>
          </a:p>
        </p:txBody>
      </p:sp>
    </p:spTree>
    <p:extLst>
      <p:ext uri="{BB962C8B-B14F-4D97-AF65-F5344CB8AC3E}">
        <p14:creationId xmlns:p14="http://schemas.microsoft.com/office/powerpoint/2010/main" val="332090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outdoor, person, ground, grass&#10;&#10;Description automatically generated">
            <a:extLst>
              <a:ext uri="{FF2B5EF4-FFF2-40B4-BE49-F238E27FC236}">
                <a16:creationId xmlns:a16="http://schemas.microsoft.com/office/drawing/2014/main" id="{8291D69F-281D-4582-890D-96E7B9A8B7C4}"/>
              </a:ext>
            </a:extLst>
          </p:cNvPr>
          <p:cNvPicPr>
            <a:picLocks noChangeAspect="1"/>
          </p:cNvPicPr>
          <p:nvPr/>
        </p:nvPicPr>
        <p:blipFill rotWithShape="1">
          <a:blip r:embed="rId2"/>
          <a:srcRect l="9091" t="7530" b="15574"/>
          <a:stretch/>
        </p:blipFill>
        <p:spPr>
          <a:xfrm>
            <a:off x="-1" y="10"/>
            <a:ext cx="12192000" cy="6857990"/>
          </a:xfrm>
          <a:prstGeom prst="rect">
            <a:avLst/>
          </a:prstGeom>
        </p:spPr>
      </p:pic>
      <p:sp>
        <p:nvSpPr>
          <p:cNvPr id="52" name="Freeform: Shape 5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602D8D52-EE7B-4A5D-947B-B3141C0EAA70}"/>
              </a:ext>
            </a:extLst>
          </p:cNvPr>
          <p:cNvSpPr>
            <a:spLocks noGrp="1"/>
          </p:cNvSpPr>
          <p:nvPr>
            <p:ph type="title"/>
          </p:nvPr>
        </p:nvSpPr>
        <p:spPr>
          <a:xfrm>
            <a:off x="7385538" y="632990"/>
            <a:ext cx="4806461" cy="1043409"/>
          </a:xfrm>
        </p:spPr>
        <p:txBody>
          <a:bodyPr>
            <a:noAutofit/>
          </a:bodyPr>
          <a:lstStyle/>
          <a:p>
            <a:pPr algn="ctr">
              <a:spcAft>
                <a:spcPts val="600"/>
              </a:spcAft>
            </a:pPr>
            <a:r>
              <a:rPr lang="en-US" sz="2800" b="1" dirty="0">
                <a:latin typeface="Segoe UI" panose="020B0502040204020203" pitchFamily="34" charset="0"/>
                <a:cs typeface="Segoe UI" panose="020B0502040204020203" pitchFamily="34" charset="0"/>
              </a:rPr>
              <a:t>Amahame rusange yo kubungabunga ibidukikije</a:t>
            </a:r>
          </a:p>
        </p:txBody>
      </p:sp>
      <p:sp>
        <p:nvSpPr>
          <p:cNvPr id="8" name="Content Placeholder 7">
            <a:extLst>
              <a:ext uri="{FF2B5EF4-FFF2-40B4-BE49-F238E27FC236}">
                <a16:creationId xmlns:a16="http://schemas.microsoft.com/office/drawing/2014/main" id="{5553025E-33D9-4198-BC59-70BACB738115}"/>
              </a:ext>
            </a:extLst>
          </p:cNvPr>
          <p:cNvSpPr>
            <a:spLocks noGrp="1"/>
          </p:cNvSpPr>
          <p:nvPr>
            <p:ph idx="1"/>
          </p:nvPr>
        </p:nvSpPr>
        <p:spPr>
          <a:xfrm>
            <a:off x="7621031" y="1774371"/>
            <a:ext cx="4062642" cy="3297691"/>
          </a:xfrm>
        </p:spPr>
        <p:txBody>
          <a:bodyPr anchor="t">
            <a:normAutofit fontScale="92500" lnSpcReduction="20000"/>
          </a:bodyPr>
          <a:lstStyle/>
          <a:p>
            <a:pPr lvl="0">
              <a:buSzPct val="85000"/>
            </a:pPr>
            <a:r>
              <a:rPr lang="en-US" sz="1700" b="1" dirty="0">
                <a:latin typeface="Segoe UI" panose="020B0502040204020203" pitchFamily="34" charset="0"/>
                <a:cs typeface="Segoe UI" panose="020B0502040204020203" pitchFamily="34" charset="0"/>
              </a:rPr>
              <a:t>Abakozi b’umuryango w’abibumbye (Loni) bari mubikorwa byo kugarura amahoro bakorera ahantu hagoranye kubijyanye n’ibidukikije, aho usanga imitungo kamere idahagije mu kubeshaho abenegihugu. </a:t>
            </a:r>
          </a:p>
          <a:p>
            <a:pPr lvl="0">
              <a:buSzPct val="85000"/>
            </a:pPr>
            <a:endParaRPr lang="en-US" sz="1700" b="1" dirty="0">
              <a:latin typeface="Segoe UI" panose="020B0502040204020203" pitchFamily="34" charset="0"/>
              <a:cs typeface="Segoe UI" panose="020B0502040204020203" pitchFamily="34" charset="0"/>
            </a:endParaRPr>
          </a:p>
          <a:p>
            <a:pPr lvl="0">
              <a:buSzPct val="85000"/>
            </a:pPr>
            <a:r>
              <a:rPr lang="en-US" sz="1700" b="1" dirty="0">
                <a:latin typeface="Segoe UI" panose="020B0502040204020203" pitchFamily="34" charset="0"/>
                <a:cs typeface="Segoe UI" panose="020B0502040204020203" pitchFamily="34" charset="0"/>
              </a:rPr>
              <a:t>Kubungabunga ibidukikije bifasha gusigasira cyangwa kugera ku mahoro arambye. Biri mu nshingano z’ubutumwa muburyo buziguye n’ubutaziguye kandi bigira uruhare mu kubungabunga umutekano n’ubuzima bw’abenegihugu. Binahesha ishema umuryango w’abibumbye(Loni).</a:t>
            </a:r>
          </a:p>
          <a:p>
            <a:endParaRPr lang="en-US" sz="1400" dirty="0"/>
          </a:p>
        </p:txBody>
      </p:sp>
      <p:sp>
        <p:nvSpPr>
          <p:cNvPr id="10" name="Slide Number Placeholder 3">
            <a:extLst>
              <a:ext uri="{FF2B5EF4-FFF2-40B4-BE49-F238E27FC236}">
                <a16:creationId xmlns:a16="http://schemas.microsoft.com/office/drawing/2014/main" id="{D3AECBC0-60A4-5644-BADC-BDF0DF54BE40}"/>
              </a:ext>
            </a:extLst>
          </p:cNvPr>
          <p:cNvSpPr>
            <a:spLocks noGrp="1"/>
          </p:cNvSpPr>
          <p:nvPr>
            <p:ph type="sldNum" sz="quarter" idx="12"/>
          </p:nvPr>
        </p:nvSpPr>
        <p:spPr>
          <a:xfrm>
            <a:off x="8610600" y="6356350"/>
            <a:ext cx="2743200" cy="365125"/>
          </a:xfrm>
        </p:spPr>
        <p:txBody>
          <a:bodyPr/>
          <a:lstStyle/>
          <a:p>
            <a:fld id="{C752A0BD-0866-3242-8D3D-E9BB77ED850E}" type="slidenum">
              <a:rPr lang="en-US" sz="1400" b="1" smtClean="0">
                <a:solidFill>
                  <a:schemeClr val="tx1"/>
                </a:solidFill>
                <a:latin typeface="Segoe UI" panose="020B0502040204020203" pitchFamily="34" charset="0"/>
                <a:cs typeface="Segoe UI" panose="020B0502040204020203" pitchFamily="34" charset="0"/>
              </a:rPr>
              <a:t>3</a:t>
            </a:fld>
            <a:endParaRPr lang="en-US" sz="1400" b="1" dirty="0">
              <a:solidFill>
                <a:schemeClr val="tx1"/>
              </a:solidFill>
              <a:latin typeface="Segoe UI" panose="020B0502040204020203" pitchFamily="34" charset="0"/>
              <a:cs typeface="Segoe UI" panose="020B0502040204020203" pitchFamily="34" charset="0"/>
            </a:endParaRPr>
          </a:p>
        </p:txBody>
      </p:sp>
      <p:pic>
        <p:nvPicPr>
          <p:cNvPr id="11" name="Picture 10" descr="Logo&#10;&#10;Description automatically generated">
            <a:extLst>
              <a:ext uri="{FF2B5EF4-FFF2-40B4-BE49-F238E27FC236}">
                <a16:creationId xmlns:a16="http://schemas.microsoft.com/office/drawing/2014/main" id="{9C9D20BE-10F2-524D-A68D-A7B9DD0AFCA5}"/>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374516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person, outdoor&#10;&#10;Description automatically generated">
            <a:extLst>
              <a:ext uri="{FF2B5EF4-FFF2-40B4-BE49-F238E27FC236}">
                <a16:creationId xmlns:a16="http://schemas.microsoft.com/office/drawing/2014/main" id="{2E465DED-A310-4E4E-AD51-DC418C67A40D}"/>
              </a:ext>
            </a:extLst>
          </p:cNvPr>
          <p:cNvPicPr>
            <a:picLocks noChangeAspect="1"/>
          </p:cNvPicPr>
          <p:nvPr/>
        </p:nvPicPr>
        <p:blipFill rotWithShape="1">
          <a:blip r:embed="rId2"/>
          <a:srcRect l="10463" r="1413"/>
          <a:stretch/>
        </p:blipFill>
        <p:spPr>
          <a:xfrm>
            <a:off x="2522356" y="10"/>
            <a:ext cx="9669642" cy="6857990"/>
          </a:xfrm>
          <a:prstGeom prst="rect">
            <a:avLst/>
          </a:prstGeom>
        </p:spPr>
      </p:pic>
      <p:sp>
        <p:nvSpPr>
          <p:cNvPr id="38"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2336F0B-3FBF-6A4C-B04C-3B7A0BA8CD93}"/>
              </a:ext>
            </a:extLst>
          </p:cNvPr>
          <p:cNvSpPr txBox="1">
            <a:spLocks/>
          </p:cNvSpPr>
          <p:nvPr/>
        </p:nvSpPr>
        <p:spPr>
          <a:xfrm>
            <a:off x="207734" y="1510953"/>
            <a:ext cx="3549880" cy="443264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Mu rwego rwo gukomeza ikizere gihabwa umuryango w’abibumbye(Loni) ni ngombwa kubungabunga ibidukikije no gukumira ihindagurika ry’ibihe. Mu gusigasira isura nziza y’umuryango w’abibumbye(Loni) n’ ingabo na police ni ngombwa kubaka ikizere hagati y’abari mubutumwa n’abenegihugu. </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Uburyo buboneye bwo kubungangabunga ibidukikije bufasha Gukoresha neza imitungo kamere no kwirinda gusesagura mu gihe binarushaho kurinda umutekano n’ubuzima bwiza bw’abari mu butumwa. </a:t>
            </a:r>
          </a:p>
          <a:p>
            <a:pPr>
              <a:buSzPct val="85000"/>
            </a:pPr>
            <a:endParaRPr lang="en-US" sz="1700" b="1" dirty="0"/>
          </a:p>
          <a:p>
            <a:endParaRPr lang="en-US" sz="1700" b="1" dirty="0"/>
          </a:p>
          <a:p>
            <a:endParaRPr lang="en-US" sz="1700" b="1" dirty="0"/>
          </a:p>
        </p:txBody>
      </p:sp>
      <p:sp>
        <p:nvSpPr>
          <p:cNvPr id="8" name="Slide Number Placeholder 3">
            <a:extLst>
              <a:ext uri="{FF2B5EF4-FFF2-40B4-BE49-F238E27FC236}">
                <a16:creationId xmlns:a16="http://schemas.microsoft.com/office/drawing/2014/main" id="{D4329AAA-7D2F-F846-813F-F08ADDDD18DB}"/>
              </a:ext>
            </a:extLst>
          </p:cNvPr>
          <p:cNvSpPr txBox="1">
            <a:spLocks/>
          </p:cNvSpPr>
          <p:nvPr/>
        </p:nvSpPr>
        <p:spPr>
          <a:xfrm>
            <a:off x="8763000" y="636562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95000"/>
                  </a:schemeClr>
                </a:solidFill>
                <a:latin typeface="Segoe UI" panose="020B0502040204020203" pitchFamily="34" charset="0"/>
                <a:cs typeface="Segoe UI" panose="020B0502040204020203" pitchFamily="34" charset="0"/>
              </a:rPr>
              <a:pPr/>
              <a:t>4</a:t>
            </a:fld>
            <a:endParaRPr lang="en-US" sz="1400" b="1" dirty="0">
              <a:solidFill>
                <a:schemeClr val="bg1">
                  <a:lumMod val="95000"/>
                </a:schemeClr>
              </a:solidFill>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2AA6919B-F7B8-2F4D-A3E3-96A0F1A1CAE6}"/>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7246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C8829563-AC5B-4E43-BE6A-F6A52BD3FDD5}"/>
              </a:ext>
            </a:extLst>
          </p:cNvPr>
          <p:cNvPicPr>
            <a:picLocks noChangeAspect="1"/>
          </p:cNvPicPr>
          <p:nvPr/>
        </p:nvPicPr>
        <p:blipFill rotWithShape="1">
          <a:blip r:embed="rId2"/>
          <a:srcRect l="3665" r="2218" b="-1"/>
          <a:stretch/>
        </p:blipFill>
        <p:spPr>
          <a:xfrm>
            <a:off x="1" y="10"/>
            <a:ext cx="9669642" cy="6857990"/>
          </a:xfrm>
          <a:prstGeom prst="rect">
            <a:avLst/>
          </a:prstGeom>
        </p:spPr>
      </p:pic>
      <p:sp>
        <p:nvSpPr>
          <p:cNvPr id="54" name="Rectangle 5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B57529C-DDF2-0B4E-9E3C-59D5E40FB4C9}"/>
              </a:ext>
            </a:extLst>
          </p:cNvPr>
          <p:cNvSpPr txBox="1">
            <a:spLocks/>
          </p:cNvSpPr>
          <p:nvPr/>
        </p:nvSpPr>
        <p:spPr>
          <a:xfrm>
            <a:off x="9186872" y="1128715"/>
            <a:ext cx="2743201" cy="5229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Mu gihe habayeho igikorwa kibangamiye ibidukikije mu kigo cya loni cyangwa hafi yacyo, urugero, nk’iturika ry’ibigega bya petelori, kwaduka kw’indwara z’ibyorezo, abaturage batekereza ko Loni ariyo nyirabayazana. </a:t>
            </a:r>
          </a:p>
          <a:p>
            <a:pPr marL="0">
              <a:buSzPct val="85000"/>
            </a:pPr>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Niyo cyaba igikorwa gito kitabangamye cyane gikozwe n’umuntu uri mubutumwa, urugero nko kumena amavuta ya moteri bihabwa uburemere.</a:t>
            </a:r>
          </a:p>
          <a:p>
            <a:pPr>
              <a:buSzPct val="85000"/>
            </a:pPr>
            <a:endParaRPr lang="en-US" sz="2000" dirty="0"/>
          </a:p>
        </p:txBody>
      </p:sp>
      <p:sp>
        <p:nvSpPr>
          <p:cNvPr id="10" name="Slide Number Placeholder 3">
            <a:extLst>
              <a:ext uri="{FF2B5EF4-FFF2-40B4-BE49-F238E27FC236}">
                <a16:creationId xmlns:a16="http://schemas.microsoft.com/office/drawing/2014/main" id="{0CE56469-EDC3-434E-A289-1246D95D35CA}"/>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5</a:t>
            </a:fld>
            <a:endParaRPr lang="en-US" sz="1400" b="1" dirty="0">
              <a:latin typeface="Segoe UI" panose="020B0502040204020203" pitchFamily="34" charset="0"/>
              <a:cs typeface="Segoe UI" panose="020B0502040204020203" pitchFamily="34" charset="0"/>
            </a:endParaRPr>
          </a:p>
        </p:txBody>
      </p:sp>
      <p:pic>
        <p:nvPicPr>
          <p:cNvPr id="11" name="Picture 10" descr="Logo&#10;&#10;Description automatically generated">
            <a:extLst>
              <a:ext uri="{FF2B5EF4-FFF2-40B4-BE49-F238E27FC236}">
                <a16:creationId xmlns:a16="http://schemas.microsoft.com/office/drawing/2014/main" id="{48F6223A-0FDF-3747-A146-2AE12F4DC280}"/>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305192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A6BAD95-872C-424E-AC32-80411C7C3E9E}"/>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64473C34-6FC9-E443-98D0-E218CA0512E9}"/>
              </a:ext>
            </a:extLst>
          </p:cNvPr>
          <p:cNvSpPr txBox="1">
            <a:spLocks/>
          </p:cNvSpPr>
          <p:nvPr/>
        </p:nvSpPr>
        <p:spPr>
          <a:xfrm>
            <a:off x="207932" y="1429650"/>
            <a:ext cx="3521102" cy="4056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Umuryango w’abibumbye wiyemeje kutabangamira abenegihugu, ubuzima bwabo, ibidukikije byaho bakorera ubutumwa n’ibyanya ndangamuco.</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Nk’abari mu butumwa bwo kugarura Amahoro, Ingabo na polisi bagomba kwitwara neza mubijyanye no kubungabunga ibidukikije, bityo bigahesha isura nziza umuryango w’abibumbye n’ibihugu bakomokamo. </a:t>
            </a:r>
          </a:p>
          <a:p>
            <a:pPr>
              <a:buSzPct val="85000"/>
            </a:pPr>
            <a:endParaRPr lang="en-US" sz="1700" dirty="0"/>
          </a:p>
        </p:txBody>
      </p:sp>
      <p:sp>
        <p:nvSpPr>
          <p:cNvPr id="8" name="Slide Number Placeholder 3">
            <a:extLst>
              <a:ext uri="{FF2B5EF4-FFF2-40B4-BE49-F238E27FC236}">
                <a16:creationId xmlns:a16="http://schemas.microsoft.com/office/drawing/2014/main" id="{BB4AB20B-34C7-7342-BC06-BC11706582BF}"/>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solidFill>
                <a:latin typeface="Segoe UI" panose="020B0502040204020203" pitchFamily="34" charset="0"/>
                <a:cs typeface="Segoe UI" panose="020B0502040204020203" pitchFamily="34" charset="0"/>
              </a:rPr>
              <a:pPr/>
              <a:t>6</a:t>
            </a:fld>
            <a:endParaRPr lang="en-US" sz="1400" b="1" dirty="0">
              <a:solidFill>
                <a:schemeClr val="bg1"/>
              </a:solidFill>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E64C9302-15F3-494A-BE93-915A5F42D5E7}"/>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63936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grass, outdoor, tree, standing&#10;&#10;Description automatically generated">
            <a:extLst>
              <a:ext uri="{FF2B5EF4-FFF2-40B4-BE49-F238E27FC236}">
                <a16:creationId xmlns:a16="http://schemas.microsoft.com/office/drawing/2014/main" id="{388A076A-AC43-4CBF-BE8B-7DDC23584716}"/>
              </a:ext>
            </a:extLst>
          </p:cNvPr>
          <p:cNvPicPr>
            <a:picLocks noChangeAspect="1"/>
          </p:cNvPicPr>
          <p:nvPr/>
        </p:nvPicPr>
        <p:blipFill rotWithShape="1">
          <a:blip r:embed="rId2"/>
          <a:srcRect r="5882" b="-1"/>
          <a:stretch/>
        </p:blipFill>
        <p:spPr>
          <a:xfrm>
            <a:off x="2522358" y="10"/>
            <a:ext cx="9669642" cy="6857990"/>
          </a:xfrm>
          <a:prstGeom prst="rect">
            <a:avLst/>
          </a:prstGeom>
        </p:spPr>
      </p:pic>
      <p:sp>
        <p:nvSpPr>
          <p:cNvPr id="39" name="Rectangle 3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A0A510-BC52-486E-BA03-9779E3F3A616}"/>
              </a:ext>
            </a:extLst>
          </p:cNvPr>
          <p:cNvSpPr>
            <a:spLocks noGrp="1"/>
          </p:cNvSpPr>
          <p:nvPr>
            <p:ph type="title"/>
          </p:nvPr>
        </p:nvSpPr>
        <p:spPr>
          <a:xfrm>
            <a:off x="309347" y="1640268"/>
            <a:ext cx="5177307" cy="3692028"/>
          </a:xfrm>
          <a:noFill/>
        </p:spPr>
        <p:txBody>
          <a:bodyPr vert="horz" lIns="91440" tIns="45720" rIns="91440" bIns="45720" rtlCol="0" anchor="b">
            <a:normAutofit/>
          </a:bodyPr>
          <a:lstStyle/>
          <a:p>
            <a:r>
              <a:rPr lang="en-US" b="1" dirty="0">
                <a:latin typeface="Segoe UI" panose="020B0502040204020203" pitchFamily="34" charset="0"/>
                <a:cs typeface="Segoe UI" panose="020B0502040204020203" pitchFamily="34" charset="0"/>
              </a:rPr>
              <a:t>Amahame y’ingenzi yo kubungabunga amazi</a:t>
            </a:r>
          </a:p>
        </p:txBody>
      </p:sp>
      <p:sp>
        <p:nvSpPr>
          <p:cNvPr id="8" name="Slide Number Placeholder 3">
            <a:extLst>
              <a:ext uri="{FF2B5EF4-FFF2-40B4-BE49-F238E27FC236}">
                <a16:creationId xmlns:a16="http://schemas.microsoft.com/office/drawing/2014/main" id="{BC0BCF3F-8E3A-EB41-AD51-B0F553C6E4DA}"/>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solidFill>
                <a:latin typeface="Segoe UI" panose="020B0502040204020203" pitchFamily="34" charset="0"/>
                <a:cs typeface="Segoe UI" panose="020B0502040204020203" pitchFamily="34" charset="0"/>
              </a:rPr>
              <a:pPr/>
              <a:t>7</a:t>
            </a:fld>
            <a:endParaRPr lang="en-US" sz="1400" b="1" dirty="0">
              <a:solidFill>
                <a:schemeClr val="bg1"/>
              </a:solidFill>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6987BF2A-049F-1641-9D05-D17941A22F7B}"/>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296683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descr="A picture containing ground, outdoor, person, group&#10;&#10;Description automatically generated">
            <a:extLst>
              <a:ext uri="{FF2B5EF4-FFF2-40B4-BE49-F238E27FC236}">
                <a16:creationId xmlns:a16="http://schemas.microsoft.com/office/drawing/2014/main" id="{AE8F75B3-6862-4C81-842D-9773AC6D641F}"/>
              </a:ext>
            </a:extLst>
          </p:cNvPr>
          <p:cNvPicPr>
            <a:picLocks noChangeAspect="1"/>
          </p:cNvPicPr>
          <p:nvPr/>
        </p:nvPicPr>
        <p:blipFill rotWithShape="1">
          <a:blip r:embed="rId2"/>
          <a:srcRect l="9091" b="9091"/>
          <a:stretch/>
        </p:blipFill>
        <p:spPr>
          <a:xfrm>
            <a:off x="20" y="1282"/>
            <a:ext cx="12191980" cy="6856718"/>
          </a:xfrm>
          <a:prstGeom prst="rect">
            <a:avLst/>
          </a:prstGeom>
        </p:spPr>
      </p:pic>
      <p:sp>
        <p:nvSpPr>
          <p:cNvPr id="27" name="Freeform: Shape 26">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DDD6D20-AC1F-475C-970C-51092FFE1017}"/>
              </a:ext>
            </a:extLst>
          </p:cNvPr>
          <p:cNvSpPr>
            <a:spLocks noGrp="1"/>
          </p:cNvSpPr>
          <p:nvPr>
            <p:ph type="title"/>
          </p:nvPr>
        </p:nvSpPr>
        <p:spPr>
          <a:xfrm>
            <a:off x="7851031" y="632990"/>
            <a:ext cx="4062643" cy="1043409"/>
          </a:xfrm>
        </p:spPr>
        <p:txBody>
          <a:bodyPr vert="horz" lIns="91440" tIns="45720" rIns="91440" bIns="45720" rtlCol="0">
            <a:normAutofit/>
          </a:bodyPr>
          <a:lstStyle/>
          <a:p>
            <a:pPr>
              <a:spcAft>
                <a:spcPts val="600"/>
              </a:spcAft>
            </a:pPr>
            <a:r>
              <a:rPr lang="en-US" sz="2800" b="1" dirty="0">
                <a:latin typeface="Segoe UI" panose="020B0502040204020203" pitchFamily="34" charset="0"/>
                <a:cs typeface="Segoe UI" panose="020B0502040204020203" pitchFamily="34" charset="0"/>
              </a:rPr>
              <a:t>Amahame y’ingenzi yo kubungabunga amazi</a:t>
            </a:r>
          </a:p>
        </p:txBody>
      </p:sp>
      <p:sp>
        <p:nvSpPr>
          <p:cNvPr id="15" name="Content Placeholder 14">
            <a:extLst>
              <a:ext uri="{FF2B5EF4-FFF2-40B4-BE49-F238E27FC236}">
                <a16:creationId xmlns:a16="http://schemas.microsoft.com/office/drawing/2014/main" id="{44B54FAC-1E3F-442A-8635-39B40BC7E79E}"/>
              </a:ext>
            </a:extLst>
          </p:cNvPr>
          <p:cNvSpPr>
            <a:spLocks noGrp="1"/>
          </p:cNvSpPr>
          <p:nvPr>
            <p:ph idx="1"/>
          </p:nvPr>
        </p:nvSpPr>
        <p:spPr>
          <a:xfrm>
            <a:off x="7621031" y="1774372"/>
            <a:ext cx="4062642" cy="2754086"/>
          </a:xfrm>
        </p:spPr>
        <p:txBody>
          <a:bodyPr vert="horz" lIns="91440" tIns="45720" rIns="91440" bIns="45720" rtlCol="0" anchor="t">
            <a:normAutofit/>
          </a:bodyPr>
          <a:lstStyle/>
          <a:p>
            <a:pPr>
              <a:buSzPct val="85000"/>
            </a:pPr>
            <a:r>
              <a:rPr lang="en-US" sz="1600" b="1" dirty="0">
                <a:latin typeface="Segoe UI" panose="020B0502040204020203" pitchFamily="34" charset="0"/>
                <a:cs typeface="Segoe UI" panose="020B0502040204020203" pitchFamily="34" charset="0"/>
              </a:rPr>
              <a:t>Amazi ashobora kuba adahagije ahakorerwa ubutumwa bwo kugarura Amahoro. Kubika no gukoresha neza amazi muburyo bwose bushoboka byatuma hirindwa igabanuka ry’amazi meza ku baturage kuburyo byakwitirirwa ubutumwa bw’amahoro. </a:t>
            </a:r>
          </a:p>
          <a:p>
            <a:endParaRPr lang="en-US" sz="1800" dirty="0"/>
          </a:p>
        </p:txBody>
      </p:sp>
      <p:sp>
        <p:nvSpPr>
          <p:cNvPr id="8" name="Slide Number Placeholder 3">
            <a:extLst>
              <a:ext uri="{FF2B5EF4-FFF2-40B4-BE49-F238E27FC236}">
                <a16:creationId xmlns:a16="http://schemas.microsoft.com/office/drawing/2014/main" id="{118D04A9-3FBE-EF4C-8034-A35391264012}"/>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solidFill>
                <a:latin typeface="Segoe UI" panose="020B0502040204020203" pitchFamily="34" charset="0"/>
                <a:cs typeface="Segoe UI" panose="020B0502040204020203" pitchFamily="34" charset="0"/>
              </a:rPr>
              <a:pPr/>
              <a:t>8</a:t>
            </a:fld>
            <a:endParaRPr lang="en-US" sz="1400" b="1" dirty="0">
              <a:solidFill>
                <a:schemeClr val="bg1"/>
              </a:solidFill>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8CE44BF2-C20E-6E47-A53C-EF68AD6B9062}"/>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4071206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800" b="1" dirty="0">
                <a:solidFill>
                  <a:srgbClr val="FFFFFF"/>
                </a:solidFill>
                <a:latin typeface="Segoe UI" panose="020B0502040204020203" pitchFamily="34" charset="0"/>
                <a:cs typeface="Segoe UI" panose="020B0502040204020203" pitchFamily="34" charset="0"/>
              </a:rPr>
              <a:t>Amahame y’ingenzi yo kubungabunga amazi</a:t>
            </a:r>
            <a:endParaRPr lang="en-US" sz="2800" b="1" kern="1200" dirty="0">
              <a:solidFill>
                <a:srgbClr val="FFFFFF"/>
              </a:solidFill>
              <a:latin typeface="Segoe UI" panose="020B0502040204020203" pitchFamily="34" charset="0"/>
              <a:cs typeface="Segoe UI" panose="020B0502040204020203"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1035945844"/>
              </p:ext>
            </p:extLst>
          </p:nvPr>
        </p:nvGraphicFramePr>
        <p:xfrm>
          <a:off x="4305904" y="922975"/>
          <a:ext cx="7347537" cy="4482683"/>
        </p:xfrm>
        <a:graphic>
          <a:graphicData uri="http://schemas.openxmlformats.org/drawingml/2006/table">
            <a:tbl>
              <a:tblPr firstRow="1" bandRow="1">
                <a:tableStyleId>{5C22544A-7EE6-4342-B048-85BDC9FD1C3A}</a:tableStyleId>
              </a:tblPr>
              <a:tblGrid>
                <a:gridCol w="3667574">
                  <a:extLst>
                    <a:ext uri="{9D8B030D-6E8A-4147-A177-3AD203B41FA5}">
                      <a16:colId xmlns:a16="http://schemas.microsoft.com/office/drawing/2014/main" val="3962060694"/>
                    </a:ext>
                  </a:extLst>
                </a:gridCol>
                <a:gridCol w="3679963">
                  <a:extLst>
                    <a:ext uri="{9D8B030D-6E8A-4147-A177-3AD203B41FA5}">
                      <a16:colId xmlns:a16="http://schemas.microsoft.com/office/drawing/2014/main" val="2966013420"/>
                    </a:ext>
                  </a:extLst>
                </a:gridCol>
              </a:tblGrid>
              <a:tr h="386923">
                <a:tc>
                  <a:txBody>
                    <a:bodyPr/>
                    <a:lstStyle/>
                    <a:p>
                      <a:r>
                        <a:rPr lang="en-US" sz="1800" b="1" kern="1200" dirty="0">
                          <a:solidFill>
                            <a:schemeClr val="lt1"/>
                          </a:solidFill>
                          <a:effectLst/>
                          <a:latin typeface="+mn-lt"/>
                          <a:ea typeface="+mn-ea"/>
                          <a:cs typeface="+mn-cs"/>
                        </a:rPr>
                        <a:t>IBIKWIYE GUKORWA </a:t>
                      </a:r>
                      <a:endParaRPr lang="en-US" sz="1600" b="1" dirty="0"/>
                    </a:p>
                  </a:txBody>
                  <a:tcPr marL="83628" marR="83628" marT="41815" marB="4181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IBIDAKWIYE GUKORWA </a:t>
                      </a:r>
                      <a:endParaRPr lang="en-US" sz="1600" b="1" dirty="0"/>
                    </a:p>
                  </a:txBody>
                  <a:tcPr marL="83628" marR="83628" marT="41815" marB="41815"/>
                </a:tc>
                <a:extLst>
                  <a:ext uri="{0D108BD9-81ED-4DB2-BD59-A6C34878D82A}">
                    <a16:rowId xmlns:a16="http://schemas.microsoft.com/office/drawing/2014/main" val="1539128937"/>
                  </a:ext>
                </a:extLst>
              </a:tr>
              <a:tr h="16589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rw-RW" sz="1400" b="1" noProof="0">
                          <a:latin typeface="Calibri" panose="020F0502020204030204" pitchFamily="34" charset="0"/>
                          <a:cs typeface="Calibri" panose="020F0502020204030204" pitchFamily="34" charset="0"/>
                        </a:rPr>
                        <a:t>Gukoresha amazi make wiyuhagira. </a:t>
                      </a: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rw-RW" sz="1400" b="1" noProof="0">
                          <a:latin typeface="Calibri" panose="020F0502020204030204" pitchFamily="34" charset="0"/>
                          <a:cs typeface="Calibri" panose="020F0502020204030204" pitchFamily="34" charset="0"/>
                        </a:rPr>
                        <a:t>Ntugasige robine zifunguye</a:t>
                      </a:r>
                    </a:p>
                  </a:txBody>
                  <a:tcPr marL="83628" marR="83628" marT="41815" marB="41815">
                    <a:noFill/>
                  </a:tcPr>
                </a:tc>
                <a:extLst>
                  <a:ext uri="{0D108BD9-81ED-4DB2-BD59-A6C34878D82A}">
                    <a16:rowId xmlns:a16="http://schemas.microsoft.com/office/drawing/2014/main" val="2395052548"/>
                  </a:ext>
                </a:extLst>
              </a:tr>
              <a:tr h="0">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Kwibuka gufunga robine buri gihe uko urangije gukoresha amazi. </a:t>
                      </a: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Ntukareke amazi atonyanga</a:t>
                      </a:r>
                    </a:p>
                  </a:txBody>
                  <a:tcPr marL="83628" marR="83628" marT="41815" marB="41815">
                    <a:noFill/>
                  </a:tcPr>
                </a:tc>
                <a:extLst>
                  <a:ext uri="{0D108BD9-81ED-4DB2-BD59-A6C34878D82A}">
                    <a16:rowId xmlns:a16="http://schemas.microsoft.com/office/drawing/2014/main" val="2364145952"/>
                  </a:ext>
                </a:extLst>
              </a:tr>
              <a:tr h="543404">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Gufunga robine igihe woza ibikoresho byo mugikoni, cyangwa igihe woza amenyo. </a:t>
                      </a:r>
                    </a:p>
                  </a:txBody>
                  <a:tcPr marL="83628" marR="83628" marT="41815" marB="41815">
                    <a:noFill/>
                  </a:tcPr>
                </a:tc>
                <a:tc rowSpan="2">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latin typeface="Calibri" panose="020F0502020204030204" pitchFamily="34" charset="0"/>
                          <a:cs typeface="Calibri" panose="020F0502020204030204" pitchFamily="34" charset="0"/>
                        </a:rPr>
                        <a:t>  Kwirinda kuyobora ibikomoka kuri petelori mu migezi, ibidendezi by’amazi, ibyobo byagenewe kujyamo imyanda ivuye mu misarani, cyangwa imiferege, mu rwego rwo kwirinda iyororoka ry’imibu n’imyuka ihumanya</a:t>
                      </a:r>
                    </a:p>
                    <a:p>
                      <a:pPr marL="0" marR="0" lvl="0" indent="0" algn="l" defTabSz="975482" rtl="0" eaLnBrk="1" fontAlgn="auto" latinLnBrk="0" hangingPunct="1">
                        <a:lnSpc>
                          <a:spcPct val="100000"/>
                        </a:lnSpc>
                        <a:spcBef>
                          <a:spcPts val="0"/>
                        </a:spcBef>
                        <a:spcAft>
                          <a:spcPts val="0"/>
                        </a:spcAft>
                        <a:buClrTx/>
                        <a:buSzTx/>
                        <a:buFontTx/>
                        <a:buNone/>
                        <a:tabLst/>
                        <a:defRPr/>
                      </a:pPr>
                      <a:endParaRPr lang="en-US" sz="1400" b="1"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609695888"/>
                  </a:ext>
                </a:extLst>
              </a:tr>
              <a:tr h="522173">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Tegereza amazi yuzure imashini imesa hanyuma ujye ukoresha akenewe. </a:t>
                      </a:r>
                    </a:p>
                  </a:txBody>
                  <a:tcPr marL="83628" marR="83628" marT="41815" marB="41815">
                    <a:noFill/>
                  </a:tcPr>
                </a:tc>
                <a:tc vMerge="1">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3025284483"/>
                  </a:ext>
                </a:extLst>
              </a:tr>
              <a:tr h="535595">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Ku ubwiherero bufite imiyobora ibiri koresha utwara amazi make aho bishoboka. </a:t>
                      </a:r>
                    </a:p>
                  </a:txBody>
                  <a:tcPr marL="83628" marR="83628" marT="41815" marB="41815">
                    <a:noFill/>
                  </a:tcPr>
                </a:tc>
                <a:tc>
                  <a:txBody>
                    <a:bodyPr/>
                    <a:lstStyle/>
                    <a:p>
                      <a:pPr marL="179388" indent="-179388"/>
                      <a:endParaRPr lang="en-US" sz="1000" b="1" dirty="0">
                        <a:latin typeface="+mn-lt"/>
                      </a:endParaRPr>
                    </a:p>
                  </a:txBody>
                  <a:tcPr marL="83628" marR="83628" marT="41815" marB="41815">
                    <a:noFill/>
                  </a:tcPr>
                </a:tc>
                <a:extLst>
                  <a:ext uri="{0D108BD9-81ED-4DB2-BD59-A6C34878D82A}">
                    <a16:rowId xmlns:a16="http://schemas.microsoft.com/office/drawing/2014/main" val="3136201911"/>
                  </a:ext>
                </a:extLst>
              </a:tr>
              <a:tr h="535595">
                <a:tc>
                  <a:txBody>
                    <a:bodyPr/>
                    <a:lstStyle/>
                    <a:p>
                      <a:pPr marL="174625"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Koresha amazi y’imvura, nayandi azanwa n’ibyuma bikonjesha mukuhira ibiti. </a:t>
                      </a:r>
                    </a:p>
                  </a:txBody>
                  <a:tcPr marL="83628" marR="83628" marT="41815" marB="41815">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901578166"/>
                  </a:ext>
                </a:extLst>
              </a:tr>
              <a:tr h="451966">
                <a:tc>
                  <a:txBody>
                    <a:bodyPr/>
                    <a:lstStyle/>
                    <a:p>
                      <a:pPr marL="174625"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Menyekanisha kugihe aho ariho hose amazi atonyanga utitaye kungano yayo. </a:t>
                      </a:r>
                    </a:p>
                    <a:p>
                      <a:pPr marL="174625"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1" kern="1200" dirty="0">
                        <a:solidFill>
                          <a:srgbClr val="00B050"/>
                        </a:solidFill>
                        <a:latin typeface="Calibri" panose="020F0502020204030204" pitchFamily="34" charset="0"/>
                        <a:ea typeface="+mn-ea"/>
                        <a:cs typeface="Calibri" panose="020F0502020204030204" pitchFamily="34" charset="0"/>
                      </a:endParaRPr>
                    </a:p>
                  </a:txBody>
                  <a:tcPr marL="62722" marR="62722" marT="0" marB="0">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238950554"/>
                  </a:ext>
                </a:extLst>
              </a:tr>
            </a:tbl>
          </a:graphicData>
        </a:graphic>
      </p:graphicFrame>
      <p:grpSp>
        <p:nvGrpSpPr>
          <p:cNvPr id="2" name="Group 1">
            <a:extLst>
              <a:ext uri="{FF2B5EF4-FFF2-40B4-BE49-F238E27FC236}">
                <a16:creationId xmlns:a16="http://schemas.microsoft.com/office/drawing/2014/main" id="{F4A0FDE3-99F8-4E9E-A02F-5099623D2A6E}"/>
              </a:ext>
            </a:extLst>
          </p:cNvPr>
          <p:cNvGrpSpPr/>
          <p:nvPr/>
        </p:nvGrpSpPr>
        <p:grpSpPr>
          <a:xfrm>
            <a:off x="688522" y="5820803"/>
            <a:ext cx="2905153" cy="1036463"/>
            <a:chOff x="666750" y="5826241"/>
            <a:chExt cx="2905153" cy="1036463"/>
          </a:xfrm>
        </p:grpSpPr>
        <p:pic>
          <p:nvPicPr>
            <p:cNvPr id="27" name="Picture 26">
              <a:extLst>
                <a:ext uri="{FF2B5EF4-FFF2-40B4-BE49-F238E27FC236}">
                  <a16:creationId xmlns:a16="http://schemas.microsoft.com/office/drawing/2014/main" id="{97A9A932-67A8-447F-B0FA-F82B5631FB4D}"/>
                </a:ext>
              </a:extLst>
            </p:cNvPr>
            <p:cNvPicPr>
              <a:picLocks noChangeAspect="1"/>
            </p:cNvPicPr>
            <p:nvPr/>
          </p:nvPicPr>
          <p:blipFill rotWithShape="1">
            <a:blip r:embed="rId3"/>
            <a:srcRect l="38940" t="34364" r="53006" b="50591"/>
            <a:stretch/>
          </p:blipFill>
          <p:spPr>
            <a:xfrm>
              <a:off x="666750" y="5830946"/>
              <a:ext cx="981931" cy="1031758"/>
            </a:xfrm>
            <a:prstGeom prst="rect">
              <a:avLst/>
            </a:prstGeom>
          </p:spPr>
        </p:pic>
        <p:pic>
          <p:nvPicPr>
            <p:cNvPr id="28" name="Picture 27">
              <a:extLst>
                <a:ext uri="{FF2B5EF4-FFF2-40B4-BE49-F238E27FC236}">
                  <a16:creationId xmlns:a16="http://schemas.microsoft.com/office/drawing/2014/main" id="{7CF2152A-90DF-478B-AF0C-E7508FAAEAF9}"/>
                </a:ext>
              </a:extLst>
            </p:cNvPr>
            <p:cNvPicPr>
              <a:picLocks noChangeAspect="1"/>
            </p:cNvPicPr>
            <p:nvPr/>
          </p:nvPicPr>
          <p:blipFill rotWithShape="1">
            <a:blip r:embed="rId3"/>
            <a:srcRect l="64344" t="34243" r="27770" b="50714"/>
            <a:stretch/>
          </p:blipFill>
          <p:spPr>
            <a:xfrm>
              <a:off x="1648681" y="5826241"/>
              <a:ext cx="961611" cy="1031759"/>
            </a:xfrm>
            <a:prstGeom prst="rect">
              <a:avLst/>
            </a:prstGeom>
          </p:spPr>
        </p:pic>
        <p:pic>
          <p:nvPicPr>
            <p:cNvPr id="29" name="Picture 28">
              <a:extLst>
                <a:ext uri="{FF2B5EF4-FFF2-40B4-BE49-F238E27FC236}">
                  <a16:creationId xmlns:a16="http://schemas.microsoft.com/office/drawing/2014/main" id="{FAEFC0DA-83B1-45B9-A323-B1F66F179AA8}"/>
                </a:ext>
              </a:extLst>
            </p:cNvPr>
            <p:cNvPicPr>
              <a:picLocks noChangeAspect="1"/>
            </p:cNvPicPr>
            <p:nvPr/>
          </p:nvPicPr>
          <p:blipFill rotWithShape="1">
            <a:blip r:embed="rId3"/>
            <a:srcRect l="64383" t="71807" r="27730" b="13183"/>
            <a:stretch/>
          </p:blipFill>
          <p:spPr>
            <a:xfrm>
              <a:off x="2610292" y="5833304"/>
              <a:ext cx="961611" cy="1029400"/>
            </a:xfrm>
            <a:prstGeom prst="rect">
              <a:avLst/>
            </a:prstGeom>
          </p:spPr>
        </p:pic>
      </p:grpSp>
      <p:sp>
        <p:nvSpPr>
          <p:cNvPr id="10" name="Slide Number Placeholder 3">
            <a:extLst>
              <a:ext uri="{FF2B5EF4-FFF2-40B4-BE49-F238E27FC236}">
                <a16:creationId xmlns:a16="http://schemas.microsoft.com/office/drawing/2014/main" id="{0168310C-3124-F445-84A6-6EA2303B8A94}"/>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9</a:t>
            </a:fld>
            <a:endParaRPr lang="en-US" sz="1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20496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sky, outdoor, grass, tree&#10;&#10;Description automatically generated">
            <a:extLst>
              <a:ext uri="{FF2B5EF4-FFF2-40B4-BE49-F238E27FC236}">
                <a16:creationId xmlns:a16="http://schemas.microsoft.com/office/drawing/2014/main" id="{EF24C426-1E7D-4955-8E06-4D690E802C3E}"/>
              </a:ext>
            </a:extLst>
          </p:cNvPr>
          <p:cNvPicPr>
            <a:picLocks noChangeAspect="1"/>
          </p:cNvPicPr>
          <p:nvPr/>
        </p:nvPicPr>
        <p:blipFill rotWithShape="1">
          <a:blip r:embed="rId2"/>
          <a:srcRect t="17953" b="9118"/>
          <a:stretch/>
        </p:blipFill>
        <p:spPr>
          <a:xfrm>
            <a:off x="2522358" y="10"/>
            <a:ext cx="9669642" cy="6857990"/>
          </a:xfrm>
          <a:prstGeom prst="rect">
            <a:avLst/>
          </a:prstGeom>
        </p:spPr>
      </p:pic>
      <p:sp>
        <p:nvSpPr>
          <p:cNvPr id="24"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7E05900-A1B0-4AD1-AB6B-668E70105F23}"/>
              </a:ext>
            </a:extLst>
          </p:cNvPr>
          <p:cNvSpPr>
            <a:spLocks noGrp="1"/>
          </p:cNvSpPr>
          <p:nvPr>
            <p:ph type="title"/>
          </p:nvPr>
        </p:nvSpPr>
        <p:spPr>
          <a:xfrm>
            <a:off x="215892" y="1000123"/>
            <a:ext cx="4470408" cy="4957762"/>
          </a:xfrm>
          <a:noFill/>
        </p:spPr>
        <p:txBody>
          <a:bodyPr vert="horz" lIns="91440" tIns="45720" rIns="91440" bIns="45720" rtlCol="0" anchor="b">
            <a:normAutofit fontScale="90000"/>
          </a:bodyPr>
          <a:lstStyle/>
          <a:p>
            <a:r>
              <a:rPr lang="en-US" b="1" dirty="0">
                <a:latin typeface="Segoe UI" panose="020B0502040204020203" pitchFamily="34" charset="0"/>
                <a:cs typeface="Segoe UI" panose="020B0502040204020203" pitchFamily="34" charset="0"/>
              </a:rPr>
              <a:t>Amahame y’ingenzi mu kubungabunga amazi arimo imyanda</a:t>
            </a:r>
          </a:p>
        </p:txBody>
      </p:sp>
      <p:sp>
        <p:nvSpPr>
          <p:cNvPr id="8" name="Slide Number Placeholder 3">
            <a:extLst>
              <a:ext uri="{FF2B5EF4-FFF2-40B4-BE49-F238E27FC236}">
                <a16:creationId xmlns:a16="http://schemas.microsoft.com/office/drawing/2014/main" id="{22D79B06-C183-D645-837D-8E7F5D909F21}"/>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95000"/>
                  </a:schemeClr>
                </a:solidFill>
                <a:latin typeface="Segoe UI" panose="020B0502040204020203" pitchFamily="34" charset="0"/>
                <a:cs typeface="Segoe UI" panose="020B0502040204020203" pitchFamily="34" charset="0"/>
              </a:rPr>
              <a:pPr/>
              <a:t>10</a:t>
            </a:fld>
            <a:endParaRPr lang="en-US" sz="1400" b="1" dirty="0">
              <a:solidFill>
                <a:schemeClr val="bg1">
                  <a:lumMod val="95000"/>
                </a:schemeClr>
              </a:solidFill>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E9584F26-4551-2944-A760-2661B91CA5CF}"/>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76609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outdoor&#10;&#10;Description automatically generated">
            <a:extLst>
              <a:ext uri="{FF2B5EF4-FFF2-40B4-BE49-F238E27FC236}">
                <a16:creationId xmlns:a16="http://schemas.microsoft.com/office/drawing/2014/main" id="{72F2CD14-EF10-44E6-828F-40E29000663F}"/>
              </a:ext>
            </a:extLst>
          </p:cNvPr>
          <p:cNvPicPr>
            <a:picLocks noChangeAspect="1"/>
          </p:cNvPicPr>
          <p:nvPr/>
        </p:nvPicPr>
        <p:blipFill rotWithShape="1">
          <a:blip r:embed="rId2"/>
          <a:srcRect t="20087" b="42366"/>
          <a:stretch/>
        </p:blipFill>
        <p:spPr>
          <a:xfrm>
            <a:off x="-1" y="10"/>
            <a:ext cx="12192000" cy="6857990"/>
          </a:xfrm>
          <a:prstGeom prst="rect">
            <a:avLst/>
          </a:prstGeom>
        </p:spPr>
      </p:pic>
      <p:sp>
        <p:nvSpPr>
          <p:cNvPr id="3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8" name="Title 6">
            <a:extLst>
              <a:ext uri="{FF2B5EF4-FFF2-40B4-BE49-F238E27FC236}">
                <a16:creationId xmlns:a16="http://schemas.microsoft.com/office/drawing/2014/main" id="{90F288DA-99CD-C34E-8B3D-10EF913D5D70}"/>
              </a:ext>
            </a:extLst>
          </p:cNvPr>
          <p:cNvSpPr txBox="1">
            <a:spLocks/>
          </p:cNvSpPr>
          <p:nvPr/>
        </p:nvSpPr>
        <p:spPr>
          <a:xfrm>
            <a:off x="709448" y="1798039"/>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Amahame y’ingenzi mu kubungabunga amazi arimo imyanda</a:t>
            </a:r>
          </a:p>
        </p:txBody>
      </p:sp>
      <p:cxnSp>
        <p:nvCxnSpPr>
          <p:cNvPr id="38" name="Straight Connector 3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 name="Content Placeholder 5">
            <a:extLst>
              <a:ext uri="{FF2B5EF4-FFF2-40B4-BE49-F238E27FC236}">
                <a16:creationId xmlns:a16="http://schemas.microsoft.com/office/drawing/2014/main" id="{43D61813-F540-694E-B400-05583C3D9A5D}"/>
              </a:ext>
            </a:extLst>
          </p:cNvPr>
          <p:cNvSpPr txBox="1">
            <a:spLocks/>
          </p:cNvSpPr>
          <p:nvPr/>
        </p:nvSpPr>
        <p:spPr>
          <a:xfrm>
            <a:off x="525516" y="3559242"/>
            <a:ext cx="4593021" cy="3428568"/>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rw-RW" sz="1600" b="1">
                <a:latin typeface="Segoe UI" panose="020B0502040204020203" pitchFamily="34" charset="0"/>
                <a:cs typeface="Segoe UI" panose="020B0502040204020203" pitchFamily="34" charset="0"/>
              </a:rPr>
              <a:t>Ugomba kumenya ko 80% y’amazi akoreshwa buri munsi ahinduka amazi arimo imyanda kandi akeneye gucungwa no gutunganywa neza n’abari mu butumwa. </a:t>
            </a:r>
          </a:p>
          <a:p>
            <a:pPr>
              <a:buSzPct val="85000"/>
            </a:pPr>
            <a:endParaRPr lang="rw-RW" sz="200" b="1">
              <a:latin typeface="Segoe UI" panose="020B0502040204020203" pitchFamily="34" charset="0"/>
              <a:cs typeface="Segoe UI" panose="020B0502040204020203" pitchFamily="34" charset="0"/>
            </a:endParaRPr>
          </a:p>
          <a:p>
            <a:pPr>
              <a:buSzPct val="85000"/>
            </a:pPr>
            <a:r>
              <a:rPr lang="rw-RW" sz="1600" b="1">
                <a:latin typeface="Segoe UI" panose="020B0502040204020203" pitchFamily="34" charset="0"/>
                <a:cs typeface="Segoe UI" panose="020B0502040204020203" pitchFamily="34" charset="0"/>
              </a:rPr>
              <a:t>Ku bireba Umuntu kugiti cye, abakozi bari mubutumwa bw’amahoro bwa Loni banduza amazi binyuze, mugukoresha imisarani, kwiyuhagira no gukorera isuku aho batuye, guteka, kumesa no kwoza ama modoka by’umwihariko. </a:t>
            </a:r>
          </a:p>
          <a:p>
            <a:pPr>
              <a:buSzPct val="85000"/>
            </a:pPr>
            <a:endParaRPr lang="rw-RW" sz="200" b="1">
              <a:latin typeface="Segoe UI" panose="020B0502040204020203" pitchFamily="34" charset="0"/>
              <a:cs typeface="Segoe UI" panose="020B0502040204020203" pitchFamily="34" charset="0"/>
            </a:endParaRPr>
          </a:p>
          <a:p>
            <a:pPr>
              <a:buSzPct val="85000"/>
            </a:pPr>
            <a:r>
              <a:rPr lang="rw-RW" sz="1600" b="1">
                <a:latin typeface="Segoe UI" panose="020B0502040204020203" pitchFamily="34" charset="0"/>
                <a:cs typeface="Segoe UI" panose="020B0502040204020203" pitchFamily="34" charset="0"/>
              </a:rPr>
              <a:t>Ni itegeko gucunga neza ahagenewe gutunganyirizwa amazi yakoreshejywe mu rwego rwo kwirinda ingaruka yagira ku bidukikije.</a:t>
            </a:r>
          </a:p>
          <a:p>
            <a:pPr>
              <a:buSzPct val="85000"/>
            </a:pPr>
            <a:endParaRPr lang="en-US" sz="1300" b="1" dirty="0"/>
          </a:p>
          <a:p>
            <a:endParaRPr lang="en-US" sz="1300" b="1" dirty="0"/>
          </a:p>
        </p:txBody>
      </p:sp>
      <p:sp>
        <p:nvSpPr>
          <p:cNvPr id="3" name="TextBox 2">
            <a:extLst>
              <a:ext uri="{FF2B5EF4-FFF2-40B4-BE49-F238E27FC236}">
                <a16:creationId xmlns:a16="http://schemas.microsoft.com/office/drawing/2014/main" id="{61A1CB08-936B-8248-9555-3F2317552B65}"/>
              </a:ext>
            </a:extLst>
          </p:cNvPr>
          <p:cNvSpPr txBox="1"/>
          <p:nvPr/>
        </p:nvSpPr>
        <p:spPr>
          <a:xfrm>
            <a:off x="-357187" y="3857625"/>
            <a:ext cx="184731" cy="352084"/>
          </a:xfrm>
          <a:prstGeom prst="rect">
            <a:avLst/>
          </a:prstGeom>
          <a:noFill/>
        </p:spPr>
        <p:txBody>
          <a:bodyPr wrap="none" rtlCol="0">
            <a:spAutoFit/>
          </a:bodyPr>
          <a:lstStyle/>
          <a:p>
            <a:endParaRPr lang="en-US" sz="1688" dirty="0"/>
          </a:p>
        </p:txBody>
      </p:sp>
      <p:sp>
        <p:nvSpPr>
          <p:cNvPr id="9" name="Slide Number Placeholder 3">
            <a:extLst>
              <a:ext uri="{FF2B5EF4-FFF2-40B4-BE49-F238E27FC236}">
                <a16:creationId xmlns:a16="http://schemas.microsoft.com/office/drawing/2014/main" id="{3574195E-AE9D-F747-80DF-37DEE485B576}"/>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solidFill>
                <a:latin typeface="Segoe UI" panose="020B0502040204020203" pitchFamily="34" charset="0"/>
                <a:cs typeface="Segoe UI" panose="020B0502040204020203" pitchFamily="34" charset="0"/>
              </a:rPr>
              <a:pPr/>
              <a:t>11</a:t>
            </a:fld>
            <a:endParaRPr lang="en-US" sz="1400" b="1" dirty="0">
              <a:solidFill>
                <a:schemeClr val="bg1"/>
              </a:solidFill>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64F2AC14-9509-B04F-8AD7-61BD93BC0CDB}"/>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238039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lowchart: Document 2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6">
            <a:extLst>
              <a:ext uri="{FF2B5EF4-FFF2-40B4-BE49-F238E27FC236}">
                <a16:creationId xmlns:a16="http://schemas.microsoft.com/office/drawing/2014/main" id="{42165A48-2D45-C247-8061-5E913D2D946E}"/>
              </a:ext>
            </a:extLst>
          </p:cNvPr>
          <p:cNvSpPr>
            <a:spLocks noGrp="1"/>
          </p:cNvSpPr>
          <p:nvPr>
            <p:ph type="title"/>
          </p:nvPr>
        </p:nvSpPr>
        <p:spPr>
          <a:xfrm>
            <a:off x="995366" y="256890"/>
            <a:ext cx="2840182" cy="2371148"/>
          </a:xfrm>
        </p:spPr>
        <p:txBody>
          <a:bodyPr vert="horz" lIns="91440" tIns="45720" rIns="91440" bIns="45720" rtlCol="0" anchor="ctr">
            <a:noAutofit/>
          </a:bodyPr>
          <a:lstStyle/>
          <a:p>
            <a:pPr>
              <a:spcAft>
                <a:spcPts val="600"/>
              </a:spcAft>
            </a:pPr>
            <a:r>
              <a:rPr lang="en-US" sz="2800" b="1" dirty="0">
                <a:solidFill>
                  <a:srgbClr val="FFFFFF"/>
                </a:solidFill>
                <a:latin typeface="Segoe UI" panose="020B0502040204020203" pitchFamily="34" charset="0"/>
                <a:cs typeface="Segoe UI" panose="020B0502040204020203" pitchFamily="34" charset="0"/>
              </a:rPr>
              <a:t>Amahame y’ingenzi mu kubungabunga amazi arimo imyanda </a:t>
            </a:r>
            <a:endParaRPr lang="en-US" sz="2800" b="1" kern="1200" dirty="0">
              <a:solidFill>
                <a:srgbClr val="FFFFFF"/>
              </a:solidFill>
              <a:latin typeface="Segoe UI" panose="020B0502040204020203" pitchFamily="34" charset="0"/>
              <a:cs typeface="Segoe UI" panose="020B0502040204020203" pitchFamily="34" charset="0"/>
            </a:endParaRPr>
          </a:p>
        </p:txBody>
      </p:sp>
      <p:sp>
        <p:nvSpPr>
          <p:cNvPr id="9" name="Title 6">
            <a:extLst>
              <a:ext uri="{FF2B5EF4-FFF2-40B4-BE49-F238E27FC236}">
                <a16:creationId xmlns:a16="http://schemas.microsoft.com/office/drawing/2014/main" id="{83935DB1-193F-1A40-8128-5F4CBADB57D3}"/>
              </a:ext>
            </a:extLst>
          </p:cNvPr>
          <p:cNvSpPr txBox="1">
            <a:spLocks/>
          </p:cNvSpPr>
          <p:nvPr/>
        </p:nvSpPr>
        <p:spPr>
          <a:xfrm>
            <a:off x="2108594" y="723898"/>
            <a:ext cx="7974812" cy="692431"/>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endParaRPr lang="en-US" sz="2800" b="0" dirty="0">
              <a:latin typeface="Arial Nova" panose="020B0504020202020204" pitchFamily="34" charset="0"/>
            </a:endParaRPr>
          </a:p>
        </p:txBody>
      </p:sp>
      <p:graphicFrame>
        <p:nvGraphicFramePr>
          <p:cNvPr id="11" name="Table 10">
            <a:extLst>
              <a:ext uri="{FF2B5EF4-FFF2-40B4-BE49-F238E27FC236}">
                <a16:creationId xmlns:a16="http://schemas.microsoft.com/office/drawing/2014/main" id="{C3DC5A4D-98AE-9C4B-8482-5471A14B8336}"/>
              </a:ext>
            </a:extLst>
          </p:cNvPr>
          <p:cNvGraphicFramePr>
            <a:graphicFrameLocks/>
          </p:cNvGraphicFramePr>
          <p:nvPr>
            <p:extLst>
              <p:ext uri="{D42A27DB-BD31-4B8C-83A1-F6EECF244321}">
                <p14:modId xmlns:p14="http://schemas.microsoft.com/office/powerpoint/2010/main" val="3337739940"/>
              </p:ext>
            </p:extLst>
          </p:nvPr>
        </p:nvGraphicFramePr>
        <p:xfrm>
          <a:off x="4207933" y="921658"/>
          <a:ext cx="7347538" cy="3763936"/>
        </p:xfrm>
        <a:graphic>
          <a:graphicData uri="http://schemas.openxmlformats.org/drawingml/2006/table">
            <a:tbl>
              <a:tblPr firstRow="1" bandRow="1">
                <a:tableStyleId>{5C22544A-7EE6-4342-B048-85BDC9FD1C3A}</a:tableStyleId>
              </a:tblPr>
              <a:tblGrid>
                <a:gridCol w="3672988">
                  <a:extLst>
                    <a:ext uri="{9D8B030D-6E8A-4147-A177-3AD203B41FA5}">
                      <a16:colId xmlns:a16="http://schemas.microsoft.com/office/drawing/2014/main" val="3962060694"/>
                    </a:ext>
                  </a:extLst>
                </a:gridCol>
                <a:gridCol w="3674550">
                  <a:extLst>
                    <a:ext uri="{9D8B030D-6E8A-4147-A177-3AD203B41FA5}">
                      <a16:colId xmlns:a16="http://schemas.microsoft.com/office/drawing/2014/main" val="2966013420"/>
                    </a:ext>
                  </a:extLst>
                </a:gridCol>
              </a:tblGrid>
              <a:tr h="389964">
                <a:tc>
                  <a:txBody>
                    <a:bodyPr/>
                    <a:lstStyle/>
                    <a:p>
                      <a:r>
                        <a:rPr lang="en-US" sz="1800" b="1" kern="1200" dirty="0">
                          <a:solidFill>
                            <a:schemeClr val="lt1"/>
                          </a:solidFill>
                          <a:effectLst/>
                          <a:latin typeface="+mn-lt"/>
                          <a:ea typeface="+mn-ea"/>
                          <a:cs typeface="+mn-cs"/>
                        </a:rPr>
                        <a:t>IBIKWIYE GUKORWA </a:t>
                      </a:r>
                      <a:endParaRPr lang="en-US" sz="1600" b="1" dirty="0"/>
                    </a:p>
                  </a:txBody>
                  <a:tcPr marL="84286" marR="84286" marT="42143" marB="4214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IBIDAKWIYE GUKORWA </a:t>
                      </a:r>
                      <a:endParaRPr lang="en-US" sz="1600" b="1" dirty="0"/>
                    </a:p>
                  </a:txBody>
                  <a:tcPr marL="84286" marR="84286" marT="42143" marB="42143"/>
                </a:tc>
                <a:extLst>
                  <a:ext uri="{0D108BD9-81ED-4DB2-BD59-A6C34878D82A}">
                    <a16:rowId xmlns:a16="http://schemas.microsoft.com/office/drawing/2014/main" val="1539128937"/>
                  </a:ext>
                </a:extLst>
              </a:tr>
              <a:tr h="1213863">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chemeClr val="tx1"/>
                          </a:solidFill>
                          <a:latin typeface="Calibri" panose="020F0502020204030204" pitchFamily="34" charset="0"/>
                          <a:ea typeface="+mn-ea"/>
                          <a:cs typeface="Calibri" panose="020F0502020204030204" pitchFamily="34" charset="0"/>
                        </a:rPr>
                        <a:t>  Gukoresha amazi yasukuwe cyangwa ay’imvura mubikorwa byo kuhira ubusitani, kwoza amamodoka, gusukura, kugabanya imikungugu no kuyakoresha mu misarane aho bishoboka. </a:t>
                      </a: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Kwirinda kumena imyanda irimo ibinyabutabire, amasashi, ibiryo byasagutse, n’indi myanda yo murugo mu misarani, hirindwa ko imiyoboro y’amazi yaziba. </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95052548"/>
                  </a:ext>
                </a:extLst>
              </a:tr>
              <a:tr h="1009023">
                <a:tc>
                  <a:txBody>
                    <a:bodyPr/>
                    <a:lstStyle/>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Kwita ku isuku no gucunga neza ibikorwa remezo by’isuku nko gusukura imisarani, no kugenzura ibyobo bifata amazi, ndetse no gusukura imiyoboro yabyo , n’ibindi,... </a:t>
                      </a: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Kwirinda kunywa amazi yarimo imyanda hanyuma agatunganywa, no kutayakoresha mugikoni no kwiyuhagira. </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64145952"/>
                  </a:ext>
                </a:extLst>
              </a:tr>
              <a:tr h="959361">
                <a:tc>
                  <a:txBody>
                    <a:bodyPr/>
                    <a:lstStyle/>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Gutangira amakuru ku gihe mu gihe habayeho kwandura kw’amazi akoreshwa n’abakozi bari mubutumwa. </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rw-RW" sz="1400" b="1" noProof="0">
                          <a:solidFill>
                            <a:schemeClr val="tx1"/>
                          </a:solidFill>
                          <a:latin typeface="Calibri" panose="020F0502020204030204" pitchFamily="34" charset="0"/>
                          <a:cs typeface="Calibri" panose="020F0502020204030204" pitchFamily="34" charset="0"/>
                        </a:rPr>
                        <a:t>Kwirinda kumena amavuta cyangwa ibikomoka kuri petelori mu mazi, ibyobo bibika imyanda n’imiyoboro y’amazi mu rwego rwo gukumira imibu n’imyuka mibi. </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609695888"/>
                  </a:ext>
                </a:extLst>
              </a:tr>
            </a:tbl>
          </a:graphicData>
        </a:graphic>
      </p:graphicFrame>
      <p:grpSp>
        <p:nvGrpSpPr>
          <p:cNvPr id="2" name="Group 1">
            <a:extLst>
              <a:ext uri="{FF2B5EF4-FFF2-40B4-BE49-F238E27FC236}">
                <a16:creationId xmlns:a16="http://schemas.microsoft.com/office/drawing/2014/main" id="{58A0FA4F-020A-44BA-8546-74F3209C4E29}"/>
              </a:ext>
            </a:extLst>
          </p:cNvPr>
          <p:cNvGrpSpPr/>
          <p:nvPr/>
        </p:nvGrpSpPr>
        <p:grpSpPr>
          <a:xfrm>
            <a:off x="769448" y="5833334"/>
            <a:ext cx="2977685" cy="1031759"/>
            <a:chOff x="1295400" y="261205"/>
            <a:chExt cx="2977685" cy="1031759"/>
          </a:xfrm>
        </p:grpSpPr>
        <p:pic>
          <p:nvPicPr>
            <p:cNvPr id="14" name="Picture 13">
              <a:extLst>
                <a:ext uri="{FF2B5EF4-FFF2-40B4-BE49-F238E27FC236}">
                  <a16:creationId xmlns:a16="http://schemas.microsoft.com/office/drawing/2014/main" id="{514AA9AE-FE72-41CF-8789-220A1DCE1770}"/>
                </a:ext>
              </a:extLst>
            </p:cNvPr>
            <p:cNvPicPr>
              <a:picLocks noChangeAspect="1"/>
            </p:cNvPicPr>
            <p:nvPr/>
          </p:nvPicPr>
          <p:blipFill rotWithShape="1">
            <a:blip r:embed="rId3"/>
            <a:srcRect l="64344" t="34243" r="27770" b="50714"/>
            <a:stretch/>
          </p:blipFill>
          <p:spPr>
            <a:xfrm>
              <a:off x="1295400" y="261205"/>
              <a:ext cx="961611" cy="1031759"/>
            </a:xfrm>
            <a:prstGeom prst="rect">
              <a:avLst/>
            </a:prstGeom>
          </p:spPr>
        </p:pic>
        <p:pic>
          <p:nvPicPr>
            <p:cNvPr id="15" name="Picture 14">
              <a:extLst>
                <a:ext uri="{FF2B5EF4-FFF2-40B4-BE49-F238E27FC236}">
                  <a16:creationId xmlns:a16="http://schemas.microsoft.com/office/drawing/2014/main" id="{B4F592D3-5C91-4939-897F-FF4E81EC6394}"/>
                </a:ext>
              </a:extLst>
            </p:cNvPr>
            <p:cNvPicPr>
              <a:picLocks noChangeAspect="1"/>
            </p:cNvPicPr>
            <p:nvPr/>
          </p:nvPicPr>
          <p:blipFill rotWithShape="1">
            <a:blip r:embed="rId3"/>
            <a:srcRect l="38762" t="53352" r="52757" b="31603"/>
            <a:stretch/>
          </p:blipFill>
          <p:spPr>
            <a:xfrm>
              <a:off x="2257011" y="261205"/>
              <a:ext cx="1034143" cy="1031759"/>
            </a:xfrm>
            <a:prstGeom prst="rect">
              <a:avLst/>
            </a:prstGeom>
          </p:spPr>
        </p:pic>
        <p:pic>
          <p:nvPicPr>
            <p:cNvPr id="16" name="Picture 15">
              <a:extLst>
                <a:ext uri="{FF2B5EF4-FFF2-40B4-BE49-F238E27FC236}">
                  <a16:creationId xmlns:a16="http://schemas.microsoft.com/office/drawing/2014/main" id="{CDF18D2D-3628-409D-9703-37B702D9AD88}"/>
                </a:ext>
              </a:extLst>
            </p:cNvPr>
            <p:cNvPicPr>
              <a:picLocks noChangeAspect="1"/>
            </p:cNvPicPr>
            <p:nvPr/>
          </p:nvPicPr>
          <p:blipFill rotWithShape="1">
            <a:blip r:embed="rId3"/>
            <a:srcRect l="64229" t="53163" r="27717" b="31792"/>
            <a:stretch/>
          </p:blipFill>
          <p:spPr>
            <a:xfrm>
              <a:off x="3291154" y="261206"/>
              <a:ext cx="981931" cy="1031758"/>
            </a:xfrm>
            <a:prstGeom prst="rect">
              <a:avLst/>
            </a:prstGeom>
          </p:spPr>
        </p:pic>
      </p:grpSp>
      <p:sp>
        <p:nvSpPr>
          <p:cNvPr id="12" name="Slide Number Placeholder 3">
            <a:extLst>
              <a:ext uri="{FF2B5EF4-FFF2-40B4-BE49-F238E27FC236}">
                <a16:creationId xmlns:a16="http://schemas.microsoft.com/office/drawing/2014/main" id="{50EDA59D-AE39-3A4E-855F-1F657A18DD12}"/>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12</a:t>
            </a:fld>
            <a:endParaRPr lang="en-US" sz="1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6382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One glowing fluorescent bulb amonst unlit incandescent bulbs">
            <a:extLst>
              <a:ext uri="{FF2B5EF4-FFF2-40B4-BE49-F238E27FC236}">
                <a16:creationId xmlns:a16="http://schemas.microsoft.com/office/drawing/2014/main" id="{2A178CA3-97F5-4936-A94D-7A35797B09FE}"/>
              </a:ext>
            </a:extLst>
          </p:cNvPr>
          <p:cNvPicPr>
            <a:picLocks noChangeAspect="1"/>
          </p:cNvPicPr>
          <p:nvPr/>
        </p:nvPicPr>
        <p:blipFill rotWithShape="1">
          <a:blip r:embed="rId2"/>
          <a:srcRect t="601" b="4834"/>
          <a:stretch/>
        </p:blipFill>
        <p:spPr>
          <a:xfrm>
            <a:off x="263826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FA4704A-A0B1-420C-93B6-D57416E74515}"/>
              </a:ext>
            </a:extLst>
          </p:cNvPr>
          <p:cNvSpPr>
            <a:spLocks noGrp="1"/>
          </p:cNvSpPr>
          <p:nvPr>
            <p:ph type="title"/>
          </p:nvPr>
        </p:nvSpPr>
        <p:spPr>
          <a:xfrm>
            <a:off x="289124" y="1582986"/>
            <a:ext cx="5802922" cy="3692028"/>
          </a:xfrm>
          <a:noFill/>
        </p:spPr>
        <p:txBody>
          <a:bodyPr vert="horz" lIns="91440" tIns="45720" rIns="91440" bIns="45720" rtlCol="0" anchor="b">
            <a:normAutofit fontScale="90000"/>
          </a:bodyPr>
          <a:lstStyle/>
          <a:p>
            <a:r>
              <a:rPr lang="en-US" b="1" dirty="0">
                <a:latin typeface="Segoe UI" panose="020B0502040204020203" pitchFamily="34" charset="0"/>
                <a:cs typeface="Segoe UI" panose="020B0502040204020203" pitchFamily="34" charset="0"/>
              </a:rPr>
              <a:t>Amahame agenga kubika ingufu z’amashanyarazi </a:t>
            </a:r>
          </a:p>
        </p:txBody>
      </p:sp>
      <p:sp>
        <p:nvSpPr>
          <p:cNvPr id="10" name="Slide Number Placeholder 3">
            <a:extLst>
              <a:ext uri="{FF2B5EF4-FFF2-40B4-BE49-F238E27FC236}">
                <a16:creationId xmlns:a16="http://schemas.microsoft.com/office/drawing/2014/main" id="{A2DDC7E8-5BDA-AA4B-BCEC-74840412ABA9}"/>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85000"/>
                  </a:schemeClr>
                </a:solidFill>
                <a:latin typeface="Segoe UI" panose="020B0502040204020203" pitchFamily="34" charset="0"/>
                <a:cs typeface="Segoe UI" panose="020B0502040204020203" pitchFamily="34" charset="0"/>
              </a:rPr>
              <a:pPr/>
              <a:t>13</a:t>
            </a:fld>
            <a:endParaRPr lang="en-US" sz="1400" b="1" dirty="0">
              <a:solidFill>
                <a:schemeClr val="bg1">
                  <a:lumMod val="85000"/>
                </a:schemeClr>
              </a:solidFill>
              <a:latin typeface="Segoe UI" panose="020B0502040204020203" pitchFamily="34" charset="0"/>
              <a:cs typeface="Segoe UI" panose="020B0502040204020203" pitchFamily="34" charset="0"/>
            </a:endParaRPr>
          </a:p>
        </p:txBody>
      </p:sp>
      <p:pic>
        <p:nvPicPr>
          <p:cNvPr id="11" name="Picture 10" descr="Logo&#10;&#10;Description automatically generated">
            <a:extLst>
              <a:ext uri="{FF2B5EF4-FFF2-40B4-BE49-F238E27FC236}">
                <a16:creationId xmlns:a16="http://schemas.microsoft.com/office/drawing/2014/main" id="{3CF280D3-20FE-CA46-B0A3-384E4548C139}"/>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03910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sky, outdoor, roof&#10;&#10;Description automatically generated">
            <a:extLst>
              <a:ext uri="{FF2B5EF4-FFF2-40B4-BE49-F238E27FC236}">
                <a16:creationId xmlns:a16="http://schemas.microsoft.com/office/drawing/2014/main" id="{647004BD-228F-4CD0-84F0-AE80C9039BA9}"/>
              </a:ext>
            </a:extLst>
          </p:cNvPr>
          <p:cNvPicPr>
            <a:picLocks noGrp="1" noChangeAspect="1"/>
          </p:cNvPicPr>
          <p:nvPr>
            <p:ph idx="1"/>
          </p:nvPr>
        </p:nvPicPr>
        <p:blipFill rotWithShape="1">
          <a:blip r:embed="rId2"/>
          <a:srcRect t="15730"/>
          <a:stretch/>
        </p:blipFill>
        <p:spPr>
          <a:xfrm>
            <a:off x="-1" y="10"/>
            <a:ext cx="12192000" cy="6857990"/>
          </a:xfrm>
          <a:prstGeom prst="rect">
            <a:avLst/>
          </a:prstGeom>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2" name="Title 1">
            <a:extLst>
              <a:ext uri="{FF2B5EF4-FFF2-40B4-BE49-F238E27FC236}">
                <a16:creationId xmlns:a16="http://schemas.microsoft.com/office/drawing/2014/main" id="{5769D9AE-5FDA-4722-A270-AFCFE25384BB}"/>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2800" b="1" dirty="0">
                <a:latin typeface="Segoe UI" panose="020B0502040204020203" pitchFamily="34" charset="0"/>
                <a:cs typeface="Segoe UI" panose="020B0502040204020203" pitchFamily="34" charset="0"/>
              </a:rPr>
              <a:t>Amahame agenga kubika ingufu z’amashanyarazi </a:t>
            </a:r>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BA9B683-4169-4E11-9714-ADDFFD8B3840}"/>
              </a:ext>
            </a:extLst>
          </p:cNvPr>
          <p:cNvSpPr txBox="1">
            <a:spLocks/>
          </p:cNvSpPr>
          <p:nvPr/>
        </p:nvSpPr>
        <p:spPr>
          <a:xfrm>
            <a:off x="551274" y="3713789"/>
            <a:ext cx="4593021" cy="2619839"/>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Akenshi mu butumwa bwo kugarura amahoro, ingufu z’amashanyarazi zitangwa n’imashini zikoreshwa n’ibikomoka kuri petelori. Imyuka ijya mu kirere yoherezwa nizo mashini mu gihe zitanga amashanyarazi. </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Mu rwego rwo kugabanya ingaruka ku bidukikije, ingufu z’amashanyarazi yisubira zikwiye gusimbura imashini zikoreshwa n’ibikomoka kuri petelori. </a:t>
            </a:r>
          </a:p>
          <a:p>
            <a:endParaRPr lang="en-US" sz="1700" b="1" dirty="0"/>
          </a:p>
        </p:txBody>
      </p:sp>
      <p:sp>
        <p:nvSpPr>
          <p:cNvPr id="7" name="Slide Number Placeholder 3">
            <a:extLst>
              <a:ext uri="{FF2B5EF4-FFF2-40B4-BE49-F238E27FC236}">
                <a16:creationId xmlns:a16="http://schemas.microsoft.com/office/drawing/2014/main" id="{D03A12F3-F5B4-1049-B4C9-96DB03855389}"/>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85000"/>
                  </a:schemeClr>
                </a:solidFill>
                <a:latin typeface="Segoe UI" panose="020B0502040204020203" pitchFamily="34" charset="0"/>
                <a:cs typeface="Segoe UI" panose="020B0502040204020203" pitchFamily="34" charset="0"/>
              </a:rPr>
              <a:pPr/>
              <a:t>14</a:t>
            </a:fld>
            <a:endParaRPr lang="en-US" sz="1400" b="1" dirty="0">
              <a:solidFill>
                <a:schemeClr val="bg1">
                  <a:lumMod val="85000"/>
                </a:schemeClr>
              </a:solidFill>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D7A35BD0-B3B1-574E-A0D9-4965C79EE19D}"/>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130759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6">
            <a:extLst>
              <a:ext uri="{FF2B5EF4-FFF2-40B4-BE49-F238E27FC236}">
                <a16:creationId xmlns:a16="http://schemas.microsoft.com/office/drawing/2014/main" id="{BF5E41E3-AD92-564C-8B44-9A39B5C4820E}"/>
              </a:ext>
            </a:extLst>
          </p:cNvPr>
          <p:cNvSpPr>
            <a:spLocks noGrp="1"/>
          </p:cNvSpPr>
          <p:nvPr>
            <p:ph type="title"/>
          </p:nvPr>
        </p:nvSpPr>
        <p:spPr>
          <a:xfrm>
            <a:off x="636529" y="171161"/>
            <a:ext cx="3363971" cy="2589623"/>
          </a:xfrm>
        </p:spPr>
        <p:txBody>
          <a:bodyPr vert="horz" lIns="91440" tIns="45720" rIns="91440" bIns="45720" rtlCol="0" anchor="ctr">
            <a:normAutofit/>
          </a:bodyPr>
          <a:lstStyle/>
          <a:p>
            <a:pPr>
              <a:spcAft>
                <a:spcPts val="600"/>
              </a:spcAft>
            </a:pPr>
            <a:r>
              <a:rPr lang="en-US" sz="2800" b="1" dirty="0">
                <a:solidFill>
                  <a:srgbClr val="FFFFFF"/>
                </a:solidFill>
                <a:latin typeface="Segoe UI" panose="020B0502040204020203" pitchFamily="34" charset="0"/>
                <a:cs typeface="Segoe UI" panose="020B0502040204020203" pitchFamily="34" charset="0"/>
              </a:rPr>
              <a:t>Amahame agenga kubika ingufu z’amashanyarazi</a:t>
            </a:r>
            <a:endParaRPr lang="en-US" sz="2800" b="1" kern="1200" dirty="0">
              <a:solidFill>
                <a:srgbClr val="FFFFFF"/>
              </a:solidFill>
              <a:latin typeface="Segoe UI" panose="020B0502040204020203" pitchFamily="34" charset="0"/>
              <a:cs typeface="Segoe UI" panose="020B0502040204020203"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2206274348"/>
              </p:ext>
            </p:extLst>
          </p:nvPr>
        </p:nvGraphicFramePr>
        <p:xfrm>
          <a:off x="4207933" y="351692"/>
          <a:ext cx="7347538" cy="5936515"/>
        </p:xfrm>
        <a:graphic>
          <a:graphicData uri="http://schemas.openxmlformats.org/drawingml/2006/table">
            <a:tbl>
              <a:tblPr firstRow="1" bandRow="1">
                <a:tableStyleId>{5C22544A-7EE6-4342-B048-85BDC9FD1C3A}</a:tableStyleId>
              </a:tblPr>
              <a:tblGrid>
                <a:gridCol w="3704164">
                  <a:extLst>
                    <a:ext uri="{9D8B030D-6E8A-4147-A177-3AD203B41FA5}">
                      <a16:colId xmlns:a16="http://schemas.microsoft.com/office/drawing/2014/main" val="3962060694"/>
                    </a:ext>
                  </a:extLst>
                </a:gridCol>
                <a:gridCol w="3643374">
                  <a:extLst>
                    <a:ext uri="{9D8B030D-6E8A-4147-A177-3AD203B41FA5}">
                      <a16:colId xmlns:a16="http://schemas.microsoft.com/office/drawing/2014/main" val="2966013420"/>
                    </a:ext>
                  </a:extLst>
                </a:gridCol>
              </a:tblGrid>
              <a:tr h="414237">
                <a:tc>
                  <a:txBody>
                    <a:bodyPr/>
                    <a:lstStyle/>
                    <a:p>
                      <a:r>
                        <a:rPr lang="en-US" sz="1600" b="1" kern="1200" dirty="0">
                          <a:solidFill>
                            <a:schemeClr val="lt1"/>
                          </a:solidFill>
                          <a:effectLst/>
                          <a:latin typeface="+mn-lt"/>
                          <a:ea typeface="+mn-ea"/>
                          <a:cs typeface="+mn-cs"/>
                        </a:rPr>
                        <a:t>IBIKWIYE GUKORWA </a:t>
                      </a:r>
                      <a:endParaRPr lang="en-US" sz="1400" b="1" dirty="0"/>
                    </a:p>
                  </a:txBody>
                  <a:tcPr marL="78159" marR="78159" marT="39080" marB="390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IBIDAKWIYE GUKORWA </a:t>
                      </a:r>
                      <a:endParaRPr lang="en-US" sz="1400" b="1" dirty="0"/>
                    </a:p>
                  </a:txBody>
                  <a:tcPr marL="78159" marR="78159" marT="39080" marB="39080"/>
                </a:tc>
                <a:extLst>
                  <a:ext uri="{0D108BD9-81ED-4DB2-BD59-A6C34878D82A}">
                    <a16:rowId xmlns:a16="http://schemas.microsoft.com/office/drawing/2014/main" val="1539128937"/>
                  </a:ext>
                </a:extLst>
              </a:tr>
              <a:tr h="635589">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Kwibuka gukinga amadirishya n’imiryango mu gihe ibyuma bitanga ubukonje birimo bikora </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Kwirinda gusiga imodoka yaka, ibuka kuzimya imodoka mu gihe utayirimo</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95052548"/>
                  </a:ext>
                </a:extLst>
              </a:tr>
              <a:tr h="907339">
                <a:tc>
                  <a:txBody>
                    <a:bodyPr/>
                    <a:lstStyle/>
                    <a:p>
                      <a:pPr marL="177800" marR="0" lvl="0" indent="-177800" algn="l" defTabSz="975482"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Mu gihe uri aho utuye cyangwa aho ukorera, ugomba gushyira icyuma gitanga ubukonje kukigero cya dogere 23 cyangwa kuzamura (mubihe by’ubushyuhe) </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n-US" sz="14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 Kwirinda gusiga amatara n’ ibyuma bitanga ubukonje byaka mu gihe nta muntu uri munzu. </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64145952"/>
                  </a:ext>
                </a:extLst>
              </a:tr>
              <a:tr h="462803">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rPr>
                        <a:t>Ibuka kuzimya amatara n’ibyuma bitanga ubukonje mugihe usohotse mu nzu </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Kubw’umutekano wawe n’uwa bagenzi bawe irinde kwishyiriraho umuyoboro w’amashanyarazi udateganyijwe cyangwa ukinishe ibikoresho byayo. </a:t>
                      </a:r>
                    </a:p>
                  </a:txBody>
                  <a:tcPr marL="78159" marR="78159" marT="39080" marB="39080">
                    <a:noFill/>
                  </a:tcPr>
                </a:tc>
                <a:extLst>
                  <a:ext uri="{0D108BD9-81ED-4DB2-BD59-A6C34878D82A}">
                    <a16:rowId xmlns:a16="http://schemas.microsoft.com/office/drawing/2014/main" val="609695888"/>
                  </a:ext>
                </a:extLst>
              </a:tr>
              <a:tr h="546402">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sym typeface="Symbol" panose="05050102010706020507" pitchFamily="18" charset="2"/>
                        </a:rPr>
                        <a:t> Mu gihe urangije kumesa anika imyenda yawe wirinde kuyumisha ukoresheje imashini</a:t>
                      </a: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025284483"/>
                  </a:ext>
                </a:extLst>
              </a:tr>
              <a:tr h="949569">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rPr>
                        <a:t>Mu gihe ugiye mu kiruhuko hanze y’ubutumwa ibuka gusiga uzimije ibyuma bitanga ubukonje n’ibitanga ingufu z’amashanyarazi usibye firigo</a:t>
                      </a: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136201911"/>
                  </a:ext>
                </a:extLst>
              </a:tr>
              <a:tr h="549625">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Kugendesha amaguru cyangwa igare ujya mu kazi.</a:t>
                      </a: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901578166"/>
                  </a:ext>
                </a:extLst>
              </a:tr>
              <a:tr h="351315">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Gukoresha cyane imodoka rusange </a:t>
                      </a:r>
                    </a:p>
                  </a:txBody>
                  <a:tcPr marL="58620" marR="58620" marT="0" marB="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238950554"/>
                  </a:ext>
                </a:extLst>
              </a:tr>
              <a:tr h="54392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Kumeshesha amazi akonje aho bishoka, aho gukoresha ashyushye</a:t>
                      </a:r>
                      <a:endParaRPr lang="en-US" sz="1400" b="1" dirty="0">
                        <a:solidFill>
                          <a:schemeClr val="tx1"/>
                        </a:solidFill>
                        <a:highlight>
                          <a:srgbClr val="FFFF00"/>
                        </a:highlight>
                        <a:latin typeface="Calibri" panose="020F0502020204030204" pitchFamily="34" charset="0"/>
                        <a:cs typeface="Calibri" panose="020F0502020204030204" pitchFamily="34" charset="0"/>
                      </a:endParaRPr>
                    </a:p>
                  </a:txBody>
                  <a:tcPr marL="58620" marR="58620" marT="0" marB="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5579D4A6-77E6-44C7-8551-0EC52A160A6C}"/>
              </a:ext>
            </a:extLst>
          </p:cNvPr>
          <p:cNvGrpSpPr/>
          <p:nvPr/>
        </p:nvGrpSpPr>
        <p:grpSpPr>
          <a:xfrm>
            <a:off x="807979" y="5830795"/>
            <a:ext cx="2954462" cy="1032941"/>
            <a:chOff x="636529" y="4403400"/>
            <a:chExt cx="2954462" cy="1032941"/>
          </a:xfrm>
        </p:grpSpPr>
        <p:pic>
          <p:nvPicPr>
            <p:cNvPr id="8" name="Picture 7">
              <a:extLst>
                <a:ext uri="{FF2B5EF4-FFF2-40B4-BE49-F238E27FC236}">
                  <a16:creationId xmlns:a16="http://schemas.microsoft.com/office/drawing/2014/main" id="{A864D8D2-93E7-4ACA-B35C-82589660D544}"/>
                </a:ext>
              </a:extLst>
            </p:cNvPr>
            <p:cNvPicPr>
              <a:picLocks noChangeAspect="1"/>
            </p:cNvPicPr>
            <p:nvPr/>
          </p:nvPicPr>
          <p:blipFill rotWithShape="1">
            <a:blip r:embed="rId3"/>
            <a:srcRect l="15985" t="23103" r="75962" b="61852"/>
            <a:stretch/>
          </p:blipFill>
          <p:spPr>
            <a:xfrm>
              <a:off x="636529" y="4404581"/>
              <a:ext cx="981931" cy="1031760"/>
            </a:xfrm>
            <a:prstGeom prst="rect">
              <a:avLst/>
            </a:prstGeom>
          </p:spPr>
        </p:pic>
        <p:pic>
          <p:nvPicPr>
            <p:cNvPr id="10" name="Picture 9">
              <a:extLst>
                <a:ext uri="{FF2B5EF4-FFF2-40B4-BE49-F238E27FC236}">
                  <a16:creationId xmlns:a16="http://schemas.microsoft.com/office/drawing/2014/main" id="{218DA0C4-B2C4-43B3-8224-5BF7C9C1C2A7}"/>
                </a:ext>
              </a:extLst>
            </p:cNvPr>
            <p:cNvPicPr>
              <a:picLocks noChangeAspect="1"/>
            </p:cNvPicPr>
            <p:nvPr/>
          </p:nvPicPr>
          <p:blipFill rotWithShape="1">
            <a:blip r:embed="rId3"/>
            <a:srcRect l="15893" t="42257" r="76054" b="42699"/>
            <a:stretch/>
          </p:blipFill>
          <p:spPr>
            <a:xfrm>
              <a:off x="1618460" y="4403400"/>
              <a:ext cx="981931" cy="1031760"/>
            </a:xfrm>
            <a:prstGeom prst="rect">
              <a:avLst/>
            </a:prstGeom>
          </p:spPr>
        </p:pic>
        <p:pic>
          <p:nvPicPr>
            <p:cNvPr id="12" name="Picture 11">
              <a:extLst>
                <a:ext uri="{FF2B5EF4-FFF2-40B4-BE49-F238E27FC236}">
                  <a16:creationId xmlns:a16="http://schemas.microsoft.com/office/drawing/2014/main" id="{73C7909C-F561-46AA-AC41-8F420F7B32EA}"/>
                </a:ext>
              </a:extLst>
            </p:cNvPr>
            <p:cNvPicPr>
              <a:picLocks noChangeAspect="1"/>
            </p:cNvPicPr>
            <p:nvPr/>
          </p:nvPicPr>
          <p:blipFill rotWithShape="1">
            <a:blip r:embed="rId3"/>
            <a:srcRect l="41239" t="60927" r="50636" b="24028"/>
            <a:stretch/>
          </p:blipFill>
          <p:spPr>
            <a:xfrm>
              <a:off x="2600391" y="4404581"/>
              <a:ext cx="990600" cy="1031760"/>
            </a:xfrm>
            <a:prstGeom prst="rect">
              <a:avLst/>
            </a:prstGeom>
          </p:spPr>
        </p:pic>
      </p:grpSp>
      <p:sp>
        <p:nvSpPr>
          <p:cNvPr id="11" name="Slide Number Placeholder 3">
            <a:extLst>
              <a:ext uri="{FF2B5EF4-FFF2-40B4-BE49-F238E27FC236}">
                <a16:creationId xmlns:a16="http://schemas.microsoft.com/office/drawing/2014/main" id="{81E21B29-79C9-7648-8569-38E31F9A8D01}"/>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15</a:t>
            </a:fld>
            <a:endParaRPr lang="en-US" sz="1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36470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text, container, bin&#10;&#10;Description automatically generated">
            <a:extLst>
              <a:ext uri="{FF2B5EF4-FFF2-40B4-BE49-F238E27FC236}">
                <a16:creationId xmlns:a16="http://schemas.microsoft.com/office/drawing/2014/main" id="{2AF8E063-CC67-4C82-9D28-5A8313EC6D94}"/>
              </a:ext>
            </a:extLst>
          </p:cNvPr>
          <p:cNvPicPr>
            <a:picLocks noChangeAspect="1"/>
          </p:cNvPicPr>
          <p:nvPr/>
        </p:nvPicPr>
        <p:blipFill rotWithShape="1">
          <a:blip r:embed="rId2"/>
          <a:srcRect l="5884" r="-1"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0471B05-5DAD-474B-ADB2-33E6B9960243}"/>
              </a:ext>
            </a:extLst>
          </p:cNvPr>
          <p:cNvSpPr>
            <a:spLocks noGrp="1"/>
          </p:cNvSpPr>
          <p:nvPr>
            <p:ph type="title"/>
          </p:nvPr>
        </p:nvSpPr>
        <p:spPr>
          <a:xfrm>
            <a:off x="368168" y="1371592"/>
            <a:ext cx="6330642" cy="4343400"/>
          </a:xfrm>
          <a:noFill/>
        </p:spPr>
        <p:txBody>
          <a:bodyPr vert="horz" lIns="91440" tIns="45720" rIns="91440" bIns="45720" rtlCol="0" anchor="b">
            <a:normAutofit/>
          </a:bodyPr>
          <a:lstStyle/>
          <a:p>
            <a:r>
              <a:rPr lang="en-US" b="1" dirty="0">
                <a:latin typeface="Segoe UI" panose="020B0502040204020203" pitchFamily="34" charset="0"/>
                <a:cs typeface="Segoe UI" panose="020B0502040204020203" pitchFamily="34" charset="0"/>
              </a:rPr>
              <a:t>Amahame agenga imicungire y’imyanda itabora</a:t>
            </a:r>
          </a:p>
        </p:txBody>
      </p:sp>
      <p:sp>
        <p:nvSpPr>
          <p:cNvPr id="8" name="Slide Number Placeholder 3">
            <a:extLst>
              <a:ext uri="{FF2B5EF4-FFF2-40B4-BE49-F238E27FC236}">
                <a16:creationId xmlns:a16="http://schemas.microsoft.com/office/drawing/2014/main" id="{3858566A-C898-8E45-AC33-DD2EDB52F77B}"/>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85000"/>
                  </a:schemeClr>
                </a:solidFill>
                <a:latin typeface="Segoe UI" panose="020B0502040204020203" pitchFamily="34" charset="0"/>
                <a:cs typeface="Segoe UI" panose="020B0502040204020203" pitchFamily="34" charset="0"/>
              </a:rPr>
              <a:pPr/>
              <a:t>16</a:t>
            </a:fld>
            <a:endParaRPr lang="en-US" sz="1400" b="1" dirty="0">
              <a:solidFill>
                <a:schemeClr val="bg1">
                  <a:lumMod val="85000"/>
                </a:schemeClr>
              </a:solidFill>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26CB7AF9-5B6C-4E4A-AE4B-69CF570C67B0}"/>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380093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outdoor, crowd&#10;&#10;Description automatically generated">
            <a:extLst>
              <a:ext uri="{FF2B5EF4-FFF2-40B4-BE49-F238E27FC236}">
                <a16:creationId xmlns:a16="http://schemas.microsoft.com/office/drawing/2014/main" id="{DB46E125-BFB5-4791-AB86-BE137BF589A0}"/>
              </a:ext>
            </a:extLst>
          </p:cNvPr>
          <p:cNvPicPr>
            <a:picLocks noChangeAspect="1"/>
          </p:cNvPicPr>
          <p:nvPr/>
        </p:nvPicPr>
        <p:blipFill rotWithShape="1">
          <a:blip r:embed="rId2"/>
          <a:srcRect t="3758" b="9704"/>
          <a:stretch/>
        </p:blipFill>
        <p:spPr>
          <a:xfrm>
            <a:off x="-1" y="10"/>
            <a:ext cx="12192000" cy="6857990"/>
          </a:xfrm>
          <a:prstGeom prst="rect">
            <a:avLst/>
          </a:prstGeom>
        </p:spPr>
      </p:pic>
      <p:sp>
        <p:nvSpPr>
          <p:cNvPr id="3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9" name="Title 6">
            <a:extLst>
              <a:ext uri="{FF2B5EF4-FFF2-40B4-BE49-F238E27FC236}">
                <a16:creationId xmlns:a16="http://schemas.microsoft.com/office/drawing/2014/main" id="{5F3ABF61-DEB9-3C4A-9345-EDBE52B5796F}"/>
              </a:ext>
            </a:extLst>
          </p:cNvPr>
          <p:cNvSpPr txBox="1">
            <a:spLocks/>
          </p:cNvSpPr>
          <p:nvPr/>
        </p:nvSpPr>
        <p:spPr>
          <a:xfrm>
            <a:off x="280570" y="1707886"/>
            <a:ext cx="5012399"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Amahame agenga imicungire y’imyanda itabora </a:t>
            </a:r>
          </a:p>
        </p:txBody>
      </p:sp>
      <p:cxnSp>
        <p:nvCxnSpPr>
          <p:cNvPr id="36" name="Straight Connector 3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58261481-986F-7946-8845-01F8F0EB9566}"/>
              </a:ext>
            </a:extLst>
          </p:cNvPr>
          <p:cNvSpPr txBox="1">
            <a:spLocks/>
          </p:cNvSpPr>
          <p:nvPr/>
        </p:nvSpPr>
        <p:spPr>
          <a:xfrm>
            <a:off x="525516" y="3520861"/>
            <a:ext cx="5012399" cy="319913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latin typeface="Segoe UI" panose="020B0502040204020203" pitchFamily="34" charset="0"/>
                <a:cs typeface="Segoe UI" panose="020B0502040204020203" pitchFamily="34" charset="0"/>
              </a:rPr>
              <a:t>Mu mateka y’ubutumwa bw’amahoro imyanda itabora imenwa mubimoteri bya leta biri hanze y’ibigo bya loni. </a:t>
            </a:r>
          </a:p>
          <a:p>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Imyanda itabora ishobora kugira ingaruka kubidukikije no kubuzima bw’abaturage mu gihe idacunzwe neza. </a:t>
            </a:r>
          </a:p>
          <a:p>
            <a:endParaRPr lang="en-US" sz="1800" dirty="0"/>
          </a:p>
          <a:p>
            <a:endParaRPr lang="en-US" sz="1800" dirty="0"/>
          </a:p>
          <a:p>
            <a:pPr marL="0"/>
            <a:endParaRPr lang="en-US" sz="1800" dirty="0"/>
          </a:p>
        </p:txBody>
      </p:sp>
      <p:sp>
        <p:nvSpPr>
          <p:cNvPr id="10" name="Slide Number Placeholder 3">
            <a:extLst>
              <a:ext uri="{FF2B5EF4-FFF2-40B4-BE49-F238E27FC236}">
                <a16:creationId xmlns:a16="http://schemas.microsoft.com/office/drawing/2014/main" id="{C83F733F-8951-C049-908E-31AE49857574}"/>
              </a:ext>
            </a:extLst>
          </p:cNvPr>
          <p:cNvSpPr txBox="1">
            <a:spLocks/>
          </p:cNvSpPr>
          <p:nvPr/>
        </p:nvSpPr>
        <p:spPr>
          <a:xfrm>
            <a:off x="8712896"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85000"/>
                  </a:schemeClr>
                </a:solidFill>
                <a:latin typeface="Segoe UI" panose="020B0502040204020203" pitchFamily="34" charset="0"/>
                <a:cs typeface="Segoe UI" panose="020B0502040204020203" pitchFamily="34" charset="0"/>
              </a:rPr>
              <a:pPr/>
              <a:t>17</a:t>
            </a:fld>
            <a:endParaRPr lang="en-US" sz="1400" b="1" dirty="0">
              <a:solidFill>
                <a:schemeClr val="bg1">
                  <a:lumMod val="85000"/>
                </a:schemeClr>
              </a:solidFill>
              <a:latin typeface="Segoe UI" panose="020B0502040204020203" pitchFamily="34" charset="0"/>
              <a:cs typeface="Segoe UI" panose="020B0502040204020203" pitchFamily="34" charset="0"/>
            </a:endParaRPr>
          </a:p>
        </p:txBody>
      </p:sp>
      <p:pic>
        <p:nvPicPr>
          <p:cNvPr id="12" name="Picture 11" descr="Logo&#10;&#10;Description automatically generated">
            <a:extLst>
              <a:ext uri="{FF2B5EF4-FFF2-40B4-BE49-F238E27FC236}">
                <a16:creationId xmlns:a16="http://schemas.microsoft.com/office/drawing/2014/main" id="{F56BBF9A-8877-EB43-921B-77B5E502882A}"/>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243134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lowchart: Document 15">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687533" y="171162"/>
            <a:ext cx="3248025" cy="2371148"/>
          </a:xfrm>
        </p:spPr>
        <p:txBody>
          <a:bodyPr vert="horz" lIns="91440" tIns="45720" rIns="91440" bIns="45720" rtlCol="0" anchor="ctr">
            <a:normAutofit/>
          </a:bodyPr>
          <a:lstStyle/>
          <a:p>
            <a:r>
              <a:rPr lang="en-US" sz="2800" b="1" dirty="0">
                <a:solidFill>
                  <a:srgbClr val="FFFFFF"/>
                </a:solidFill>
                <a:latin typeface="Segoe UI" panose="020B0502040204020203" pitchFamily="34" charset="0"/>
                <a:cs typeface="Segoe UI" panose="020B0502040204020203" pitchFamily="34" charset="0"/>
              </a:rPr>
              <a:t>Amahame agenga imicungire y’imyanda itabora </a:t>
            </a:r>
            <a:endParaRPr lang="en-US" sz="2800" b="1" kern="1200" dirty="0">
              <a:solidFill>
                <a:srgbClr val="FFFFFF"/>
              </a:solidFill>
              <a:latin typeface="Segoe UI" panose="020B0502040204020203" pitchFamily="34" charset="0"/>
              <a:cs typeface="Segoe UI" panose="020B0502040204020203" pitchFamily="34" charset="0"/>
            </a:endParaRPr>
          </a:p>
        </p:txBody>
      </p:sp>
      <p:graphicFrame>
        <p:nvGraphicFramePr>
          <p:cNvPr id="11" name="Table 9">
            <a:extLst>
              <a:ext uri="{FF2B5EF4-FFF2-40B4-BE49-F238E27FC236}">
                <a16:creationId xmlns:a16="http://schemas.microsoft.com/office/drawing/2014/main" id="{275DDE07-03F3-534B-9003-E224E29E94E6}"/>
              </a:ext>
            </a:extLst>
          </p:cNvPr>
          <p:cNvGraphicFramePr>
            <a:graphicFrameLocks/>
          </p:cNvGraphicFramePr>
          <p:nvPr>
            <p:extLst>
              <p:ext uri="{D42A27DB-BD31-4B8C-83A1-F6EECF244321}">
                <p14:modId xmlns:p14="http://schemas.microsoft.com/office/powerpoint/2010/main" val="520042458"/>
              </p:ext>
            </p:extLst>
          </p:nvPr>
        </p:nvGraphicFramePr>
        <p:xfrm>
          <a:off x="4204381" y="873828"/>
          <a:ext cx="7347538" cy="5453119"/>
        </p:xfrm>
        <a:graphic>
          <a:graphicData uri="http://schemas.openxmlformats.org/drawingml/2006/table">
            <a:tbl>
              <a:tblPr firstRow="1" bandRow="1">
                <a:tableStyleId>{5C22544A-7EE6-4342-B048-85BDC9FD1C3A}</a:tableStyleId>
              </a:tblPr>
              <a:tblGrid>
                <a:gridCol w="3678435">
                  <a:extLst>
                    <a:ext uri="{9D8B030D-6E8A-4147-A177-3AD203B41FA5}">
                      <a16:colId xmlns:a16="http://schemas.microsoft.com/office/drawing/2014/main" val="3962060694"/>
                    </a:ext>
                  </a:extLst>
                </a:gridCol>
                <a:gridCol w="3669103">
                  <a:extLst>
                    <a:ext uri="{9D8B030D-6E8A-4147-A177-3AD203B41FA5}">
                      <a16:colId xmlns:a16="http://schemas.microsoft.com/office/drawing/2014/main" val="2966013420"/>
                    </a:ext>
                  </a:extLst>
                </a:gridCol>
              </a:tblGrid>
              <a:tr h="388561">
                <a:tc>
                  <a:txBody>
                    <a:bodyPr/>
                    <a:lstStyle/>
                    <a:p>
                      <a:r>
                        <a:rPr lang="en-US" sz="1800" b="1" kern="1200" dirty="0">
                          <a:solidFill>
                            <a:schemeClr val="lt1"/>
                          </a:solidFill>
                          <a:effectLst/>
                          <a:latin typeface="+mn-lt"/>
                          <a:ea typeface="+mn-ea"/>
                          <a:cs typeface="+mn-cs"/>
                        </a:rPr>
                        <a:t>IBIKWIYE GUKORWA </a:t>
                      </a:r>
                      <a:endParaRPr lang="en-US" sz="1600" b="1" dirty="0"/>
                    </a:p>
                  </a:txBody>
                  <a:tcPr marL="83983" marR="83983" marT="41992" marB="4199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effectLst/>
                          <a:latin typeface="+mn-lt"/>
                          <a:ea typeface="+mn-ea"/>
                          <a:cs typeface="+mn-cs"/>
                        </a:rPr>
                        <a:t>IBIDAKWIYE GUKORWA </a:t>
                      </a:r>
                      <a:endParaRPr lang="en-US" sz="1600" b="1" dirty="0"/>
                    </a:p>
                  </a:txBody>
                  <a:tcPr marL="83983" marR="83983" marT="41992" marB="41992"/>
                </a:tc>
                <a:extLst>
                  <a:ext uri="{0D108BD9-81ED-4DB2-BD59-A6C34878D82A}">
                    <a16:rowId xmlns:a16="http://schemas.microsoft.com/office/drawing/2014/main" val="1539128937"/>
                  </a:ext>
                </a:extLst>
              </a:tr>
              <a:tr h="328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rw-RW" sz="1400" b="1" noProof="0">
                          <a:solidFill>
                            <a:schemeClr val="tx1"/>
                          </a:solidFill>
                          <a:latin typeface="Calibri" panose="020F0502020204030204" pitchFamily="34" charset="0"/>
                          <a:cs typeface="Calibri" panose="020F0502020204030204" pitchFamily="34" charset="0"/>
                        </a:rPr>
                        <a:t>Kumena imyanda ahabugenewe gusa</a:t>
                      </a:r>
                    </a:p>
                  </a:txBody>
                  <a:tcPr marL="83983" marR="83983" marT="41992" marB="41992">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Kwirinda kumena imyanda ahatabugenewe </a:t>
                      </a:r>
                    </a:p>
                  </a:txBody>
                  <a:tcPr marL="83983" marR="83983" marT="41992" marB="41992">
                    <a:noFill/>
                  </a:tcPr>
                </a:tc>
                <a:extLst>
                  <a:ext uri="{0D108BD9-81ED-4DB2-BD59-A6C34878D82A}">
                    <a16:rowId xmlns:a16="http://schemas.microsoft.com/office/drawing/2014/main" val="2395052548"/>
                  </a:ext>
                </a:extLst>
              </a:tr>
              <a:tr h="746886">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Kuvangura ibikoresho byasubirwamo (aluminiyumu, ibikombe bivamo ibiryo, amasashi, impapuro, ibikarito, n’amacupa avamo amazi ) n’imyanda isanzwe</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Kwirinda gutwikira imyanda ahatabugenewe</a:t>
                      </a:r>
                    </a:p>
                  </a:txBody>
                  <a:tcPr marL="83983" marR="83983" marT="41992" marB="41992">
                    <a:noFill/>
                  </a:tcPr>
                </a:tc>
                <a:extLst>
                  <a:ext uri="{0D108BD9-81ED-4DB2-BD59-A6C34878D82A}">
                    <a16:rowId xmlns:a16="http://schemas.microsoft.com/office/drawing/2014/main" val="2364145952"/>
                  </a:ext>
                </a:extLst>
              </a:tr>
              <a:tr h="671747">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rw-RW" sz="1400" b="1" noProof="0">
                          <a:solidFill>
                            <a:schemeClr val="tx1"/>
                          </a:solidFill>
                          <a:latin typeface="Calibri" panose="020F0502020204030204" pitchFamily="34" charset="0"/>
                          <a:cs typeface="Calibri" panose="020F0502020204030204" pitchFamily="34" charset="0"/>
                        </a:rPr>
                        <a:t>Gutandukanya ibishishwa by’imboga, iby’amagi, ibisigazwa by’ikawa n’icyayi, mu rwego rwo kubibyaza ifumbire</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rw-RW" sz="1400" b="1" noProof="0">
                          <a:solidFill>
                            <a:schemeClr val="tx1"/>
                          </a:solidFill>
                          <a:latin typeface="Calibri" panose="020F0502020204030204" pitchFamily="34" charset="0"/>
                          <a:cs typeface="Calibri" panose="020F0502020204030204" pitchFamily="34" charset="0"/>
                        </a:rPr>
                        <a:t>Kwirinda gutaba imyanda ahatabugenewe </a:t>
                      </a:r>
                    </a:p>
                  </a:txBody>
                  <a:tcPr marL="83983" marR="83983" marT="41992" marB="41992">
                    <a:noFill/>
                  </a:tcPr>
                </a:tc>
                <a:extLst>
                  <a:ext uri="{0D108BD9-81ED-4DB2-BD59-A6C34878D82A}">
                    <a16:rowId xmlns:a16="http://schemas.microsoft.com/office/drawing/2014/main" val="609695888"/>
                  </a:ext>
                </a:extLst>
              </a:tr>
              <a:tr h="599775">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Igihe ugiye mu kazi hanze y’ikigo ibuka kugarura ibisigazwa by’ibyakoreshejwe kugirango bishyirwe ahabugenewe mu kigo</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rw-RW" sz="1400" b="1" kern="1200" noProof="0">
                          <a:solidFill>
                            <a:schemeClr val="tx1"/>
                          </a:solidFill>
                          <a:latin typeface="Calibri" panose="020F0502020204030204" pitchFamily="34" charset="0"/>
                          <a:ea typeface="+mn-ea"/>
                          <a:cs typeface="Calibri" panose="020F0502020204030204" pitchFamily="34" charset="0"/>
                        </a:rPr>
                        <a:t>Kwirinda kujugunya amacupa, ibyo kurya byasigaye, ibikarito by’imitobe ahantu hatabugenewe</a:t>
                      </a:r>
                    </a:p>
                  </a:txBody>
                  <a:tcPr marL="83983" marR="83983" marT="41992" marB="41992">
                    <a:noFill/>
                  </a:tcPr>
                </a:tc>
                <a:extLst>
                  <a:ext uri="{0D108BD9-81ED-4DB2-BD59-A6C34878D82A}">
                    <a16:rowId xmlns:a16="http://schemas.microsoft.com/office/drawing/2014/main" val="3025284483"/>
                  </a:ext>
                </a:extLst>
              </a:tr>
              <a:tr h="349268">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Gukoresha ibikapu bidakoreshwa inshuro imwe</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Aho bishoboka hakwirindwa kugura amacupa y’amazi akoze muri pulasitike ari munsi ya litiro imwe</a:t>
                      </a:r>
                    </a:p>
                  </a:txBody>
                  <a:tcPr marL="83983" marR="83983" marT="41992" marB="41992">
                    <a:noFill/>
                  </a:tcPr>
                </a:tc>
                <a:extLst>
                  <a:ext uri="{0D108BD9-81ED-4DB2-BD59-A6C34878D82A}">
                    <a16:rowId xmlns:a16="http://schemas.microsoft.com/office/drawing/2014/main" val="3136201911"/>
                  </a:ext>
                </a:extLst>
              </a:tr>
              <a:tr h="419965">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Koresha amacupa y’amazi akoreshwa kenshi</a:t>
                      </a:r>
                    </a:p>
                  </a:txBody>
                  <a:tcPr marL="83983" marR="83983" marT="41992" marB="41992">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901578166"/>
                  </a:ext>
                </a:extLst>
              </a:tr>
              <a:tr h="566057">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Gutegura ibiryo mushobora kumara mu rwego kwirinda imyanda ibikomokaho</a:t>
                      </a: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238950554"/>
                  </a:ext>
                </a:extLst>
              </a:tr>
              <a:tr h="391885">
                <a:tc>
                  <a:txBody>
                    <a:bodyPr/>
                    <a:lstStyle/>
                    <a:p>
                      <a:pPr marL="177800" marR="0" lvl="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Gukoresha ibyo kurya mbere y’igihe byagenewe</a:t>
                      </a:r>
                    </a:p>
                    <a:p>
                      <a:pPr marL="177800" marR="0" lvl="0" indent="-17780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rgbClr val="00B050"/>
                        </a:solidFill>
                        <a:latin typeface="Calibri" panose="020F0502020204030204" pitchFamily="34" charset="0"/>
                        <a:ea typeface="+mn-ea"/>
                        <a:cs typeface="Calibri" panose="020F0502020204030204" pitchFamily="34" charset="0"/>
                      </a:endParaRP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27B82DC8-378A-494D-A1F6-4E015099120C}"/>
              </a:ext>
            </a:extLst>
          </p:cNvPr>
          <p:cNvGrpSpPr/>
          <p:nvPr/>
        </p:nvGrpSpPr>
        <p:grpSpPr>
          <a:xfrm>
            <a:off x="737235" y="5826660"/>
            <a:ext cx="3152775" cy="1038750"/>
            <a:chOff x="638175" y="4480094"/>
            <a:chExt cx="3152775" cy="1038750"/>
          </a:xfrm>
        </p:grpSpPr>
        <p:pic>
          <p:nvPicPr>
            <p:cNvPr id="13" name="Picture 12">
              <a:extLst>
                <a:ext uri="{FF2B5EF4-FFF2-40B4-BE49-F238E27FC236}">
                  <a16:creationId xmlns:a16="http://schemas.microsoft.com/office/drawing/2014/main" id="{F9AE26B5-3C42-4458-9C37-71714386E1F6}"/>
                </a:ext>
              </a:extLst>
            </p:cNvPr>
            <p:cNvPicPr>
              <a:picLocks noChangeAspect="1"/>
            </p:cNvPicPr>
            <p:nvPr/>
          </p:nvPicPr>
          <p:blipFill rotWithShape="1">
            <a:blip r:embed="rId3"/>
            <a:srcRect l="38750" t="23367" r="52656" b="61528"/>
            <a:stretch/>
          </p:blipFill>
          <p:spPr>
            <a:xfrm>
              <a:off x="638175" y="4481213"/>
              <a:ext cx="1047750" cy="1037631"/>
            </a:xfrm>
            <a:prstGeom prst="rect">
              <a:avLst/>
            </a:prstGeom>
          </p:spPr>
        </p:pic>
        <p:pic>
          <p:nvPicPr>
            <p:cNvPr id="15" name="Picture 14">
              <a:extLst>
                <a:ext uri="{FF2B5EF4-FFF2-40B4-BE49-F238E27FC236}">
                  <a16:creationId xmlns:a16="http://schemas.microsoft.com/office/drawing/2014/main" id="{10E97863-7F6C-4C4C-859B-E99BAECAC103}"/>
                </a:ext>
              </a:extLst>
            </p:cNvPr>
            <p:cNvPicPr>
              <a:picLocks noChangeAspect="1"/>
            </p:cNvPicPr>
            <p:nvPr/>
          </p:nvPicPr>
          <p:blipFill rotWithShape="1">
            <a:blip r:embed="rId3"/>
            <a:srcRect l="63873" t="42222" r="27533" b="42672"/>
            <a:stretch/>
          </p:blipFill>
          <p:spPr>
            <a:xfrm>
              <a:off x="1685925" y="4480094"/>
              <a:ext cx="1047750" cy="1038749"/>
            </a:xfrm>
            <a:prstGeom prst="rect">
              <a:avLst/>
            </a:prstGeom>
          </p:spPr>
        </p:pic>
        <p:pic>
          <p:nvPicPr>
            <p:cNvPr id="17" name="Picture 16">
              <a:extLst>
                <a:ext uri="{FF2B5EF4-FFF2-40B4-BE49-F238E27FC236}">
                  <a16:creationId xmlns:a16="http://schemas.microsoft.com/office/drawing/2014/main" id="{89BCBBB5-6694-43FD-8107-4C6E0890C9CC}"/>
                </a:ext>
              </a:extLst>
            </p:cNvPr>
            <p:cNvPicPr>
              <a:picLocks noChangeAspect="1"/>
            </p:cNvPicPr>
            <p:nvPr/>
          </p:nvPicPr>
          <p:blipFill rotWithShape="1">
            <a:blip r:embed="rId3"/>
            <a:srcRect l="63873" t="60833" r="27533" b="24302"/>
            <a:stretch/>
          </p:blipFill>
          <p:spPr>
            <a:xfrm>
              <a:off x="2724150" y="4480834"/>
              <a:ext cx="1066800" cy="1038010"/>
            </a:xfrm>
            <a:prstGeom prst="rect">
              <a:avLst/>
            </a:prstGeom>
          </p:spPr>
        </p:pic>
      </p:grpSp>
      <p:sp>
        <p:nvSpPr>
          <p:cNvPr id="10" name="Slide Number Placeholder 3">
            <a:extLst>
              <a:ext uri="{FF2B5EF4-FFF2-40B4-BE49-F238E27FC236}">
                <a16:creationId xmlns:a16="http://schemas.microsoft.com/office/drawing/2014/main" id="{AD94057D-308A-C843-A783-0D4F249345A6}"/>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18</a:t>
            </a:fld>
            <a:endParaRPr lang="en-US" sz="1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55148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text&#10;&#10;Description automatically generated">
            <a:extLst>
              <a:ext uri="{FF2B5EF4-FFF2-40B4-BE49-F238E27FC236}">
                <a16:creationId xmlns:a16="http://schemas.microsoft.com/office/drawing/2014/main" id="{58E8C248-1951-4CB8-ABEA-033492C05874}"/>
              </a:ext>
            </a:extLst>
          </p:cNvPr>
          <p:cNvPicPr>
            <a:picLocks noChangeAspect="1"/>
          </p:cNvPicPr>
          <p:nvPr/>
        </p:nvPicPr>
        <p:blipFill rotWithShape="1">
          <a:blip r:embed="rId2"/>
          <a:srcRect t="19330" r="8669" b="8667"/>
          <a:stretch/>
        </p:blipFill>
        <p:spPr>
          <a:xfrm>
            <a:off x="3371453" y="10"/>
            <a:ext cx="8831442" cy="6857990"/>
          </a:xfrm>
          <a:prstGeom prst="rect">
            <a:avLst/>
          </a:prstGeom>
          <a:effectLst/>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D020896E-7934-47E0-A6F4-171262B91F18}"/>
              </a:ext>
            </a:extLst>
          </p:cNvPr>
          <p:cNvSpPr>
            <a:spLocks noGrp="1"/>
          </p:cNvSpPr>
          <p:nvPr>
            <p:ph type="title"/>
          </p:nvPr>
        </p:nvSpPr>
        <p:spPr>
          <a:xfrm>
            <a:off x="293959" y="1351542"/>
            <a:ext cx="4679426" cy="5406781"/>
          </a:xfrm>
          <a:noFill/>
        </p:spPr>
        <p:txBody>
          <a:bodyPr vert="horz" lIns="91440" tIns="45720" rIns="91440" bIns="45720" rtlCol="0" anchor="b">
            <a:normAutofit fontScale="90000"/>
          </a:bodyPr>
          <a:lstStyle/>
          <a:p>
            <a:r>
              <a:rPr lang="en-US" b="1" dirty="0">
                <a:latin typeface="Segoe UI" panose="020B0502040204020203" pitchFamily="34" charset="0"/>
                <a:cs typeface="Segoe UI" panose="020B0502040204020203" pitchFamily="34" charset="0"/>
              </a:rPr>
              <a:t>Amahame y’ingenzi yo gukumira ingaruka zaturuka ku myanda</a:t>
            </a:r>
            <a:br>
              <a:rPr lang="en-US" b="1" dirty="0">
                <a:latin typeface="Segoe UI" panose="020B0502040204020203" pitchFamily="34" charset="0"/>
                <a:cs typeface="Segoe UI" panose="020B0502040204020203" pitchFamily="34" charset="0"/>
              </a:rPr>
            </a:br>
            <a:endParaRPr lang="en-US" b="1" dirty="0">
              <a:latin typeface="Segoe UI" panose="020B0502040204020203" pitchFamily="34" charset="0"/>
              <a:cs typeface="Segoe UI" panose="020B0502040204020203" pitchFamily="34" charset="0"/>
            </a:endParaRPr>
          </a:p>
        </p:txBody>
      </p:sp>
      <p:sp>
        <p:nvSpPr>
          <p:cNvPr id="8" name="Slide Number Placeholder 3">
            <a:extLst>
              <a:ext uri="{FF2B5EF4-FFF2-40B4-BE49-F238E27FC236}">
                <a16:creationId xmlns:a16="http://schemas.microsoft.com/office/drawing/2014/main" id="{98A51C44-7095-3844-98BC-688F0233D5A4}"/>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tx1">
                    <a:lumMod val="85000"/>
                    <a:lumOff val="15000"/>
                  </a:schemeClr>
                </a:solidFill>
                <a:latin typeface="Segoe UI" panose="020B0502040204020203" pitchFamily="34" charset="0"/>
                <a:cs typeface="Segoe UI" panose="020B0502040204020203" pitchFamily="34" charset="0"/>
              </a:rPr>
              <a:pPr/>
              <a:t>19</a:t>
            </a:fld>
            <a:endParaRPr lang="en-US" sz="1400" b="1" dirty="0">
              <a:solidFill>
                <a:schemeClr val="tx1">
                  <a:lumMod val="85000"/>
                  <a:lumOff val="15000"/>
                </a:schemeClr>
              </a:solidFill>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03B3D11A-5FB1-764F-AAF8-FF3C960CB32C}"/>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4012766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projector&#10;&#10;Description automatically generated">
            <a:extLst>
              <a:ext uri="{FF2B5EF4-FFF2-40B4-BE49-F238E27FC236}">
                <a16:creationId xmlns:a16="http://schemas.microsoft.com/office/drawing/2014/main" id="{8A2F7E08-9080-4C7B-8D0A-6CA6D45E81F6}"/>
              </a:ext>
            </a:extLst>
          </p:cNvPr>
          <p:cNvPicPr>
            <a:picLocks noChangeAspect="1"/>
          </p:cNvPicPr>
          <p:nvPr/>
        </p:nvPicPr>
        <p:blipFill rotWithShape="1">
          <a:blip r:embed="rId2"/>
          <a:srcRect l="18959" r="38854"/>
          <a:stretch/>
        </p:blipFill>
        <p:spPr>
          <a:xfrm rot="5400000">
            <a:off x="2666999" y="-2667000"/>
            <a:ext cx="6858000" cy="12192000"/>
          </a:xfrm>
          <a:prstGeom prst="rect">
            <a:avLst/>
          </a:prstGeom>
        </p:spPr>
      </p:pic>
      <p:sp>
        <p:nvSpPr>
          <p:cNvPr id="3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12" name="Title 6">
            <a:extLst>
              <a:ext uri="{FF2B5EF4-FFF2-40B4-BE49-F238E27FC236}">
                <a16:creationId xmlns:a16="http://schemas.microsoft.com/office/drawing/2014/main" id="{CEB94F74-397D-8245-9876-018C9E3AF972}"/>
              </a:ext>
            </a:extLst>
          </p:cNvPr>
          <p:cNvSpPr txBox="1">
            <a:spLocks/>
          </p:cNvSpPr>
          <p:nvPr/>
        </p:nvSpPr>
        <p:spPr>
          <a:xfrm>
            <a:off x="709448" y="2056830"/>
            <a:ext cx="4204137" cy="1342754"/>
          </a:xfrm>
          <a:prstGeom prst="rect">
            <a:avLst/>
          </a:prstGeom>
        </p:spPr>
        <p:txBody>
          <a:bodyPr vert="horz" lIns="91440" tIns="45720" rIns="91440" bIns="45720" rtlCol="0" anchor="ctr" anchorCtr="0">
            <a:normAutofit fontScale="92500" lnSpcReduction="20000"/>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Amahame y’ingenzi yo gukumira ingaruka zaturuka ku myanda</a:t>
            </a:r>
            <a:br>
              <a:rPr lang="en-US" sz="2800" dirty="0">
                <a:latin typeface="Segoe UI" panose="020B0502040204020203" pitchFamily="34" charset="0"/>
                <a:cs typeface="Segoe UI" panose="020B0502040204020203" pitchFamily="34" charset="0"/>
              </a:rPr>
            </a:br>
            <a:endParaRPr lang="en-US" sz="2800" dirty="0">
              <a:latin typeface="Segoe UI" panose="020B0502040204020203" pitchFamily="34" charset="0"/>
              <a:cs typeface="Segoe UI" panose="020B0502040204020203" pitchFamily="34" charset="0"/>
            </a:endParaRPr>
          </a:p>
        </p:txBody>
      </p:sp>
      <p:cxnSp>
        <p:nvCxnSpPr>
          <p:cNvPr id="35" name="Straight Connector 3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5">
            <a:extLst>
              <a:ext uri="{FF2B5EF4-FFF2-40B4-BE49-F238E27FC236}">
                <a16:creationId xmlns:a16="http://schemas.microsoft.com/office/drawing/2014/main" id="{69A75DD6-106E-3747-9337-F35CA551B618}"/>
              </a:ext>
            </a:extLst>
          </p:cNvPr>
          <p:cNvSpPr>
            <a:spLocks noGrp="1"/>
          </p:cNvSpPr>
          <p:nvPr>
            <p:ph idx="1"/>
          </p:nvPr>
        </p:nvSpPr>
        <p:spPr>
          <a:xfrm>
            <a:off x="525516" y="3601297"/>
            <a:ext cx="4593021" cy="2796727"/>
          </a:xfrm>
        </p:spPr>
        <p:txBody>
          <a:bodyPr vert="horz" lIns="91440" tIns="45720" rIns="91440" bIns="45720" rtlCol="0" anchor="ctr">
            <a:normAutofit/>
          </a:bodyPr>
          <a:lstStyle/>
          <a:p>
            <a:r>
              <a:rPr lang="en-US" sz="1600" b="1" dirty="0">
                <a:latin typeface="Segoe UI" panose="020B0502040204020203" pitchFamily="34" charset="0"/>
                <a:cs typeface="Segoe UI" panose="020B0502040204020203" pitchFamily="34" charset="0"/>
              </a:rPr>
              <a:t>Bimwe mu bikoresho bikoreshwa mubutumwa bwo kugarura amahoro, bigira ingaruka igihe byarengeje igihe cyangwa byakoreshejwe. </a:t>
            </a:r>
          </a:p>
          <a:p>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Gucunga neza imyanda yateza ingaruka hagamijwe kurinda ubuzima bw’abakozi, abenegihugu ndetse n’ibidukikije.</a:t>
            </a:r>
          </a:p>
          <a:p>
            <a:endParaRPr lang="en-US" sz="1600" b="1" dirty="0">
              <a:latin typeface="Segoe UI" panose="020B0502040204020203" pitchFamily="34" charset="0"/>
              <a:cs typeface="Segoe UI" panose="020B0502040204020203" pitchFamily="34" charset="0"/>
            </a:endParaRPr>
          </a:p>
          <a:p>
            <a:endParaRPr lang="en-US" sz="1800" dirty="0"/>
          </a:p>
        </p:txBody>
      </p:sp>
      <p:sp>
        <p:nvSpPr>
          <p:cNvPr id="10" name="Title 6">
            <a:extLst>
              <a:ext uri="{FF2B5EF4-FFF2-40B4-BE49-F238E27FC236}">
                <a16:creationId xmlns:a16="http://schemas.microsoft.com/office/drawing/2014/main" id="{AC41F420-9812-D14D-8F2C-C20EA5B8849D}"/>
              </a:ext>
            </a:extLst>
          </p:cNvPr>
          <p:cNvSpPr txBox="1">
            <a:spLocks/>
          </p:cNvSpPr>
          <p:nvPr/>
        </p:nvSpPr>
        <p:spPr>
          <a:xfrm>
            <a:off x="989079" y="876298"/>
            <a:ext cx="6002110" cy="1495425"/>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defTabSz="914400">
              <a:lnSpc>
                <a:spcPct val="90000"/>
              </a:lnSpc>
              <a:spcAft>
                <a:spcPts val="600"/>
              </a:spcAft>
            </a:pPr>
            <a:endParaRPr lang="en-US" sz="2800" b="0" dirty="0">
              <a:latin typeface="Arial Nova" panose="020B0504020202020204" pitchFamily="34" charset="0"/>
            </a:endParaRPr>
          </a:p>
        </p:txBody>
      </p:sp>
      <p:sp>
        <p:nvSpPr>
          <p:cNvPr id="8" name="Slide Number Placeholder 3">
            <a:extLst>
              <a:ext uri="{FF2B5EF4-FFF2-40B4-BE49-F238E27FC236}">
                <a16:creationId xmlns:a16="http://schemas.microsoft.com/office/drawing/2014/main" id="{3324441C-4321-D946-A26F-CD7DB8DDC951}"/>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solidFill>
                <a:latin typeface="Segoe UI" panose="020B0502040204020203" pitchFamily="34" charset="0"/>
                <a:cs typeface="Segoe UI" panose="020B0502040204020203" pitchFamily="34" charset="0"/>
              </a:rPr>
              <a:pPr/>
              <a:t>20</a:t>
            </a:fld>
            <a:endParaRPr lang="en-US" sz="1400" b="1" dirty="0">
              <a:solidFill>
                <a:schemeClr val="bg1"/>
              </a:solidFill>
              <a:latin typeface="Segoe UI" panose="020B0502040204020203" pitchFamily="34" charset="0"/>
              <a:cs typeface="Segoe UI" panose="020B0502040204020203" pitchFamily="34" charset="0"/>
            </a:endParaRPr>
          </a:p>
        </p:txBody>
      </p:sp>
      <p:pic>
        <p:nvPicPr>
          <p:cNvPr id="11" name="Picture 10" descr="Logo&#10;&#10;Description automatically generated">
            <a:extLst>
              <a:ext uri="{FF2B5EF4-FFF2-40B4-BE49-F238E27FC236}">
                <a16:creationId xmlns:a16="http://schemas.microsoft.com/office/drawing/2014/main" id="{88EA320D-720C-B744-B50B-5022A73526BB}"/>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14252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person, standing&#10;&#10;Description automatically generated">
            <a:extLst>
              <a:ext uri="{FF2B5EF4-FFF2-40B4-BE49-F238E27FC236}">
                <a16:creationId xmlns:a16="http://schemas.microsoft.com/office/drawing/2014/main" id="{48BDD54A-3460-46D1-82A0-23AD47FE4F02}"/>
              </a:ext>
            </a:extLst>
          </p:cNvPr>
          <p:cNvPicPr>
            <a:picLocks noChangeAspect="1"/>
          </p:cNvPicPr>
          <p:nvPr/>
        </p:nvPicPr>
        <p:blipFill rotWithShape="1">
          <a:blip r:embed="rId2"/>
          <a:srcRect t="14338" r="14073" b="15981"/>
          <a:stretch/>
        </p:blipFill>
        <p:spPr>
          <a:xfrm>
            <a:off x="2271719" y="10"/>
            <a:ext cx="9920282" cy="685800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5">
            <a:extLst>
              <a:ext uri="{FF2B5EF4-FFF2-40B4-BE49-F238E27FC236}">
                <a16:creationId xmlns:a16="http://schemas.microsoft.com/office/drawing/2014/main" id="{0954F528-E958-324A-9B30-90273A52961F}"/>
              </a:ext>
            </a:extLst>
          </p:cNvPr>
          <p:cNvSpPr txBox="1">
            <a:spLocks/>
          </p:cNvSpPr>
          <p:nvPr/>
        </p:nvSpPr>
        <p:spPr>
          <a:xfrm>
            <a:off x="297284" y="1107831"/>
            <a:ext cx="4236078" cy="524851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w-RW" sz="1600" b="1">
                <a:latin typeface="Segoe UI" panose="020B0502040204020203" pitchFamily="34" charset="0"/>
                <a:cs typeface="Segoe UI" panose="020B0502040204020203" pitchFamily="34" charset="0"/>
              </a:rPr>
              <a:t>Imyanda yateza ingaruka ikomoka kubikorwa by’abari mubutumwa, imwe ni iyi ikurikira: </a:t>
            </a:r>
          </a:p>
          <a:p>
            <a:pPr lvl="1"/>
            <a:r>
              <a:rPr lang="rw-RW" sz="1600" b="1">
                <a:latin typeface="Segoe UI" panose="020B0502040204020203" pitchFamily="34" charset="0"/>
                <a:cs typeface="Segoe UI" panose="020B0502040204020203" pitchFamily="34" charset="0"/>
              </a:rPr>
              <a:t>Aside yo muri batiri</a:t>
            </a:r>
          </a:p>
          <a:p>
            <a:pPr lvl="1"/>
            <a:r>
              <a:rPr lang="rw-RW" sz="1600" b="1">
                <a:latin typeface="Segoe UI" panose="020B0502040204020203" pitchFamily="34" charset="0"/>
                <a:cs typeface="Segoe UI" panose="020B0502040204020203" pitchFamily="34" charset="0"/>
              </a:rPr>
              <a:t>Amavuta cyangwa ibikomoka kuri petelori byakoreshejwe </a:t>
            </a:r>
          </a:p>
          <a:p>
            <a:pPr lvl="1"/>
            <a:r>
              <a:rPr lang="rw-RW" sz="1600" b="1">
                <a:latin typeface="Segoe UI" panose="020B0502040204020203" pitchFamily="34" charset="0"/>
                <a:cs typeface="Segoe UI" panose="020B0502040204020203" pitchFamily="34" charset="0"/>
              </a:rPr>
              <a:t>Amavuta yo muri firitiri</a:t>
            </a:r>
          </a:p>
          <a:p>
            <a:pPr lvl="1"/>
            <a:r>
              <a:rPr lang="rw-RW" sz="1600" b="1">
                <a:latin typeface="Segoe UI" panose="020B0502040204020203" pitchFamily="34" charset="0"/>
                <a:cs typeface="Segoe UI" panose="020B0502040204020203" pitchFamily="34" charset="0"/>
              </a:rPr>
              <a:t>Imyanda ikomoka kwa muganga</a:t>
            </a:r>
          </a:p>
          <a:p>
            <a:pPr lvl="1"/>
            <a:r>
              <a:rPr lang="rw-RW" sz="1600" b="1">
                <a:latin typeface="Segoe UI" panose="020B0502040204020203" pitchFamily="34" charset="0"/>
                <a:cs typeface="Segoe UI" panose="020B0502040204020203" pitchFamily="34" charset="0"/>
              </a:rPr>
              <a:t>Imiti yarengeje igihe</a:t>
            </a:r>
          </a:p>
          <a:p>
            <a:pPr lvl="1"/>
            <a:r>
              <a:rPr lang="rw-RW" sz="1600" b="1">
                <a:latin typeface="Segoe UI" panose="020B0502040204020203" pitchFamily="34" charset="0"/>
                <a:cs typeface="Segoe UI" panose="020B0502040204020203" pitchFamily="34" charset="0"/>
              </a:rPr>
              <a:t>Ibikomoka kubinyabutabire n’imyanda yateza ingaruka </a:t>
            </a:r>
          </a:p>
          <a:p>
            <a:pPr lvl="1"/>
            <a:r>
              <a:rPr lang="rw-RW" sz="1600" b="1">
                <a:latin typeface="Segoe UI" panose="020B0502040204020203" pitchFamily="34" charset="0"/>
                <a:cs typeface="Segoe UI" panose="020B0502040204020203" pitchFamily="34" charset="0"/>
              </a:rPr>
              <a:t>Imiti yica udukoko </a:t>
            </a:r>
          </a:p>
          <a:p>
            <a:pPr lvl="1"/>
            <a:r>
              <a:rPr lang="rw-RW" sz="1600" b="1">
                <a:latin typeface="Segoe UI" panose="020B0502040204020203" pitchFamily="34" charset="0"/>
                <a:cs typeface="Segoe UI" panose="020B0502040204020203" pitchFamily="34" charset="0"/>
              </a:rPr>
              <a:t>Ibikoresho bya elegitironiki/ikorana buhanga</a:t>
            </a:r>
          </a:p>
          <a:p>
            <a:pPr lvl="1"/>
            <a:r>
              <a:rPr lang="rw-RW" sz="1600" b="1">
                <a:latin typeface="Segoe UI" panose="020B0502040204020203" pitchFamily="34" charset="0"/>
                <a:cs typeface="Segoe UI" panose="020B0502040204020203" pitchFamily="34" charset="0"/>
              </a:rPr>
              <a:t>Ibinyabutabire biva muri za laboratwari</a:t>
            </a:r>
          </a:p>
          <a:p>
            <a:pPr lvl="1"/>
            <a:r>
              <a:rPr lang="rw-RW" sz="1600" b="1">
                <a:latin typeface="Segoe UI" panose="020B0502040204020203" pitchFamily="34" charset="0"/>
                <a:cs typeface="Segoe UI" panose="020B0502040204020203" pitchFamily="34" charset="0"/>
              </a:rPr>
              <a:t>Ampulu/Tibe z’amashanyarazi</a:t>
            </a:r>
          </a:p>
          <a:p>
            <a:pPr lvl="1"/>
            <a:r>
              <a:rPr lang="rw-RW" sz="1600" b="1">
                <a:latin typeface="Segoe UI" panose="020B0502040204020203" pitchFamily="34" charset="0"/>
                <a:cs typeface="Segoe UI" panose="020B0502040204020203" pitchFamily="34" charset="0"/>
              </a:rPr>
              <a:t>Ubutaka bwanduye biturutse kumavuta yamenetse, ibitori by’amasasu, ahakorerwa imyitozo yo kumasha. </a:t>
            </a:r>
          </a:p>
          <a:p>
            <a:endParaRPr lang="en-US" sz="1300" dirty="0"/>
          </a:p>
        </p:txBody>
      </p:sp>
      <p:sp>
        <p:nvSpPr>
          <p:cNvPr id="8" name="Slide Number Placeholder 3">
            <a:extLst>
              <a:ext uri="{FF2B5EF4-FFF2-40B4-BE49-F238E27FC236}">
                <a16:creationId xmlns:a16="http://schemas.microsoft.com/office/drawing/2014/main" id="{FF1D9443-C4AF-1B45-90D8-54D2FF258D9C}"/>
              </a:ext>
            </a:extLst>
          </p:cNvPr>
          <p:cNvSpPr txBox="1">
            <a:spLocks/>
          </p:cNvSpPr>
          <p:nvPr/>
        </p:nvSpPr>
        <p:spPr>
          <a:xfrm>
            <a:off x="890016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tx1">
                    <a:lumMod val="85000"/>
                    <a:lumOff val="15000"/>
                  </a:schemeClr>
                </a:solidFill>
                <a:latin typeface="Segoe UI" panose="020B0502040204020203" pitchFamily="34" charset="0"/>
                <a:cs typeface="Segoe UI" panose="020B0502040204020203" pitchFamily="34" charset="0"/>
              </a:rPr>
              <a:pPr/>
              <a:t>21</a:t>
            </a:fld>
            <a:endParaRPr lang="en-US" sz="1400" b="1" dirty="0">
              <a:solidFill>
                <a:schemeClr val="tx1">
                  <a:lumMod val="85000"/>
                  <a:lumOff val="15000"/>
                </a:schemeClr>
              </a:solidFill>
              <a:latin typeface="Segoe UI" panose="020B0502040204020203" pitchFamily="34" charset="0"/>
              <a:cs typeface="Segoe UI" panose="020B0502040204020203" pitchFamily="34" charset="0"/>
            </a:endParaRPr>
          </a:p>
        </p:txBody>
      </p:sp>
      <p:pic>
        <p:nvPicPr>
          <p:cNvPr id="11" name="Picture 10" descr="Logo&#10;&#10;Description automatically generated">
            <a:extLst>
              <a:ext uri="{FF2B5EF4-FFF2-40B4-BE49-F238E27FC236}">
                <a16:creationId xmlns:a16="http://schemas.microsoft.com/office/drawing/2014/main" id="{B32AEDBC-1A31-8E4A-8D20-333EF4A21DBA}"/>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67167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6">
            <a:extLst>
              <a:ext uri="{FF2B5EF4-FFF2-40B4-BE49-F238E27FC236}">
                <a16:creationId xmlns:a16="http://schemas.microsoft.com/office/drawing/2014/main" id="{5AA4B9F7-5C08-DD45-A361-EB0E704DB23F}"/>
              </a:ext>
            </a:extLst>
          </p:cNvPr>
          <p:cNvSpPr txBox="1">
            <a:spLocks/>
          </p:cNvSpPr>
          <p:nvPr/>
        </p:nvSpPr>
        <p:spPr>
          <a:xfrm>
            <a:off x="1181102" y="299753"/>
            <a:ext cx="2633663" cy="23711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2800" b="1" dirty="0">
                <a:solidFill>
                  <a:srgbClr val="FFFFFF"/>
                </a:solidFill>
                <a:latin typeface="Segoe UI" panose="020B0502040204020203" pitchFamily="34" charset="0"/>
                <a:cs typeface="Segoe UI" panose="020B0502040204020203" pitchFamily="34" charset="0"/>
              </a:rPr>
              <a:t>Amahame y’ingenzi yo gukumira ingaruka zaturuka ku myanda</a:t>
            </a: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4048951856"/>
              </p:ext>
            </p:extLst>
          </p:nvPr>
        </p:nvGraphicFramePr>
        <p:xfrm>
          <a:off x="3938955" y="136525"/>
          <a:ext cx="8253045" cy="6640499"/>
        </p:xfrm>
        <a:graphic>
          <a:graphicData uri="http://schemas.openxmlformats.org/drawingml/2006/table">
            <a:tbl>
              <a:tblPr firstRow="1" bandRow="1">
                <a:tableStyleId>{5C22544A-7EE6-4342-B048-85BDC9FD1C3A}</a:tableStyleId>
              </a:tblPr>
              <a:tblGrid>
                <a:gridCol w="4154205">
                  <a:extLst>
                    <a:ext uri="{9D8B030D-6E8A-4147-A177-3AD203B41FA5}">
                      <a16:colId xmlns:a16="http://schemas.microsoft.com/office/drawing/2014/main" val="3962060694"/>
                    </a:ext>
                  </a:extLst>
                </a:gridCol>
                <a:gridCol w="4098840">
                  <a:extLst>
                    <a:ext uri="{9D8B030D-6E8A-4147-A177-3AD203B41FA5}">
                      <a16:colId xmlns:a16="http://schemas.microsoft.com/office/drawing/2014/main" val="2966013420"/>
                    </a:ext>
                  </a:extLst>
                </a:gridCol>
              </a:tblGrid>
              <a:tr h="360493">
                <a:tc>
                  <a:txBody>
                    <a:bodyPr/>
                    <a:lstStyle/>
                    <a:p>
                      <a:r>
                        <a:rPr lang="en-US" sz="1600" b="1" kern="1200" dirty="0">
                          <a:solidFill>
                            <a:schemeClr val="lt1"/>
                          </a:solidFill>
                          <a:effectLst/>
                          <a:latin typeface="+mn-lt"/>
                          <a:ea typeface="+mn-ea"/>
                          <a:cs typeface="+mn-cs"/>
                        </a:rPr>
                        <a:t>IBIKWIYE GUKORWA </a:t>
                      </a:r>
                      <a:endParaRPr lang="en-US" sz="1400" b="1" dirty="0"/>
                    </a:p>
                  </a:txBody>
                  <a:tcPr marL="77916" marR="77916" marT="38958" marB="389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IBIDAKWIYE GUKORWA </a:t>
                      </a:r>
                      <a:endParaRPr lang="en-US" sz="1400" b="1" dirty="0"/>
                    </a:p>
                  </a:txBody>
                  <a:tcPr marL="77916" marR="77916" marT="38958" marB="38958"/>
                </a:tc>
                <a:extLst>
                  <a:ext uri="{0D108BD9-81ED-4DB2-BD59-A6C34878D82A}">
                    <a16:rowId xmlns:a16="http://schemas.microsoft.com/office/drawing/2014/main" val="1539128937"/>
                  </a:ext>
                </a:extLst>
              </a:tr>
              <a:tr h="499010">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Guhuriza hamwe no kubika amavuta ayo ariyo yose ndetse n’imyanda yateza ingaruka.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Kwirinda kuvanga imyanda yateza ingaruka n’indi myanda ituruka mu ngo. </a:t>
                      </a:r>
                    </a:p>
                  </a:txBody>
                  <a:tcPr marL="77916" marR="77916" marT="38958" marB="38958">
                    <a:noFill/>
                  </a:tcPr>
                </a:tc>
                <a:extLst>
                  <a:ext uri="{0D108BD9-81ED-4DB2-BD59-A6C34878D82A}">
                    <a16:rowId xmlns:a16="http://schemas.microsoft.com/office/drawing/2014/main" val="2395052548"/>
                  </a:ext>
                </a:extLst>
              </a:tr>
              <a:tr h="499010">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Guhuriza hamwe amavuta yakoreshejwe mugihe bahindura amavuta yo mumodoka hirindwa ko yamenwa ahatabugenewe.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Kwirinda gutaba cyangwa gutwikira imyanda yateza ingaruka ahatabugenewe. </a:t>
                      </a:r>
                    </a:p>
                  </a:txBody>
                  <a:tcPr marL="77916" marR="77916" marT="38958" marB="38958">
                    <a:noFill/>
                  </a:tcPr>
                </a:tc>
                <a:extLst>
                  <a:ext uri="{0D108BD9-81ED-4DB2-BD59-A6C34878D82A}">
                    <a16:rowId xmlns:a16="http://schemas.microsoft.com/office/drawing/2014/main" val="2364145952"/>
                  </a:ext>
                </a:extLst>
              </a:tr>
              <a:tr h="692934">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Guhuriza hamwe ibikoresho byakuwemo amavuta ndetse na za firitiri z’amavuta ahabugenewe kugirango bizavanwemo ibindi bikoresho.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rw-RW" sz="1400" b="1" kern="1200" noProof="0" dirty="0">
                          <a:solidFill>
                            <a:schemeClr val="tx1"/>
                          </a:solidFill>
                          <a:latin typeface="Calibri" panose="020F0502020204030204" pitchFamily="34" charset="0"/>
                          <a:ea typeface="+mn-ea"/>
                          <a:cs typeface="Calibri" panose="020F0502020204030204" pitchFamily="34" charset="0"/>
                        </a:rPr>
                        <a:t>Kwirinda gushyira imiti yarengeje igihe mu bimoteri rusange, ahubwo bihabwa abaganga babishinzwe kugiranga bishyirwe ahabugenewe. </a:t>
                      </a:r>
                    </a:p>
                  </a:txBody>
                  <a:tcPr marL="77916" marR="77916" marT="38958" marB="38958">
                    <a:noFill/>
                  </a:tcPr>
                </a:tc>
                <a:extLst>
                  <a:ext uri="{0D108BD9-81ED-4DB2-BD59-A6C34878D82A}">
                    <a16:rowId xmlns:a16="http://schemas.microsoft.com/office/drawing/2014/main" val="609695888"/>
                  </a:ext>
                </a:extLst>
              </a:tr>
              <a:tr h="499010">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Kuzana imyanda yose ikomoka kwa muganga ndetse n’imiti yarengeje igihe, kubaganga babishinzwe kugirango ishyirwe ahabugenewe hatabangamira ubuzima bw’abantu n’ibidukikije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Kwirinda itonyanga ry’amavuta y’ ibikomoka kuri petelori cyangwa ibinyabutabire. </a:t>
                      </a:r>
                    </a:p>
                    <a:p>
                      <a:pPr marL="174625" marR="0" lvl="0" indent="-174625" algn="l" defTabSz="975482" rtl="0" eaLnBrk="1" fontAlgn="auto" latinLnBrk="0" hangingPunct="1">
                        <a:lnSpc>
                          <a:spcPct val="100000"/>
                        </a:lnSpc>
                        <a:spcBef>
                          <a:spcPts val="0"/>
                        </a:spcBef>
                        <a:spcAft>
                          <a:spcPts val="0"/>
                        </a:spcAft>
                        <a:buClrTx/>
                        <a:buSzTx/>
                        <a:buFontTx/>
                        <a:buNone/>
                        <a:tabLst/>
                        <a:defRPr/>
                      </a:pPr>
                      <a:endParaRPr lang="en-US" sz="1400" b="1" kern="1200" dirty="0">
                        <a:solidFill>
                          <a:srgbClr val="FF0000"/>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3025284483"/>
                  </a:ext>
                </a:extLst>
              </a:tr>
              <a:tr h="0">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rw-RW" sz="1400" b="1" noProof="0">
                          <a:solidFill>
                            <a:schemeClr val="tx1"/>
                          </a:solidFill>
                          <a:latin typeface="Calibri" panose="020F0502020204030204" pitchFamily="34" charset="0"/>
                          <a:cs typeface="Calibri" panose="020F0502020204030204" pitchFamily="34" charset="0"/>
                        </a:rPr>
                        <a:t>Kuzana indi myanda yose yeteza ingaruka ahantu habugenewe mu kigo kugirango icungwe muburyo itateza ibibazo.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chemeClr val="tx1"/>
                          </a:solidFill>
                          <a:latin typeface="Calibri" panose="020F0502020204030204" pitchFamily="34" charset="0"/>
                          <a:ea typeface="+mn-ea"/>
                          <a:cs typeface="Calibri" panose="020F0502020204030204" pitchFamily="34" charset="0"/>
                        </a:rPr>
                        <a:t>  </a:t>
                      </a:r>
                      <a:r>
                        <a:rPr lang="rw-RW" sz="1400" b="1" kern="1200" noProof="0">
                          <a:solidFill>
                            <a:schemeClr val="tx1"/>
                          </a:solidFill>
                          <a:latin typeface="Calibri" panose="020F0502020204030204" pitchFamily="34" charset="0"/>
                          <a:ea typeface="+mn-ea"/>
                          <a:cs typeface="Calibri" panose="020F0502020204030204" pitchFamily="34" charset="0"/>
                        </a:rPr>
                        <a:t>Kwirinda kubika imyanda yateza ingaruka hafi y’igikoni, ububiko bw’ibyo kurya, ibigega by’amazi, imiyoboro y’amazi, iruhande rw’umuriro n’ ahegereye aho amashanyarazi yakirizwa. </a:t>
                      </a:r>
                    </a:p>
                  </a:txBody>
                  <a:tcPr marL="77916" marR="77916" marT="38958" marB="38958">
                    <a:noFill/>
                  </a:tcPr>
                </a:tc>
                <a:extLst>
                  <a:ext uri="{0D108BD9-81ED-4DB2-BD59-A6C34878D82A}">
                    <a16:rowId xmlns:a16="http://schemas.microsoft.com/office/drawing/2014/main" val="3136201911"/>
                  </a:ext>
                </a:extLst>
              </a:tr>
              <a:tr h="499010">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Ibuka Gukoresha ibikoresho byo kwirinda byagugenewe mu gihe utunganya imyanda yateza ingaruka.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 </a:t>
                      </a:r>
                      <a:r>
                        <a:rPr lang="rw-RW" sz="1400" b="1" kern="1200" noProof="0">
                          <a:solidFill>
                            <a:schemeClr val="tx1"/>
                          </a:solidFill>
                          <a:latin typeface="Calibri" panose="020F0502020204030204" pitchFamily="34" charset="0"/>
                          <a:ea typeface="+mn-ea"/>
                          <a:cs typeface="Calibri" panose="020F0502020204030204" pitchFamily="34" charset="0"/>
                        </a:rPr>
                        <a:t>Kwirinda kuvanga imyanda yateza ingaruka n’indi myanda ituruka mu ngo. </a:t>
                      </a:r>
                    </a:p>
                    <a:p>
                      <a:pPr marL="174625" marR="0" lvl="0" indent="-174625" algn="l" defTabSz="975482" rtl="0" eaLnBrk="1" fontAlgn="auto" latinLnBrk="0" hangingPunct="1">
                        <a:lnSpc>
                          <a:spcPct val="100000"/>
                        </a:lnSpc>
                        <a:spcBef>
                          <a:spcPts val="0"/>
                        </a:spcBef>
                        <a:spcAft>
                          <a:spcPts val="0"/>
                        </a:spcAft>
                        <a:buClrTx/>
                        <a:buSzTx/>
                        <a:buFontTx/>
                        <a:buNone/>
                        <a:tabLst/>
                        <a:defRPr/>
                      </a:pP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1901578166"/>
                  </a:ext>
                </a:extLst>
              </a:tr>
              <a:tr h="691870">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Kwita k’umutekano w’ibikoresho byagenewe kubika no gutwara imyanda yateza ingaruka, hakurikizwa ingero z’ababikora neza. </a:t>
                      </a:r>
                    </a:p>
                  </a:txBody>
                  <a:tcPr marL="58437" marR="5843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238950554"/>
                  </a:ext>
                </a:extLst>
              </a:tr>
              <a:tr h="674914">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Gutangira kugihe amakuru yerekranye n’imeneka ryibikomoka kuri petelori, binyabutabire mu rwego rwo gukumira no kwirinda ihumanywa ry’ubutaka n’amazi. </a:t>
                      </a:r>
                    </a:p>
                    <a:p>
                      <a:pPr marL="174625" marR="0" lvl="0" indent="-174625"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58437" marR="5843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851555106"/>
                  </a:ext>
                </a:extLst>
              </a:tr>
            </a:tbl>
          </a:graphicData>
        </a:graphic>
      </p:graphicFrame>
      <p:grpSp>
        <p:nvGrpSpPr>
          <p:cNvPr id="4" name="Group 3">
            <a:extLst>
              <a:ext uri="{FF2B5EF4-FFF2-40B4-BE49-F238E27FC236}">
                <a16:creationId xmlns:a16="http://schemas.microsoft.com/office/drawing/2014/main" id="{82098D6B-3B1B-4C21-B28E-2843E448CB21}"/>
              </a:ext>
            </a:extLst>
          </p:cNvPr>
          <p:cNvGrpSpPr/>
          <p:nvPr/>
        </p:nvGrpSpPr>
        <p:grpSpPr>
          <a:xfrm>
            <a:off x="659947" y="5811574"/>
            <a:ext cx="3086100" cy="1046629"/>
            <a:chOff x="649061" y="4842746"/>
            <a:chExt cx="3086100" cy="1046629"/>
          </a:xfrm>
        </p:grpSpPr>
        <p:pic>
          <p:nvPicPr>
            <p:cNvPr id="33" name="Picture 32">
              <a:extLst>
                <a:ext uri="{FF2B5EF4-FFF2-40B4-BE49-F238E27FC236}">
                  <a16:creationId xmlns:a16="http://schemas.microsoft.com/office/drawing/2014/main" id="{66E28636-FF66-49B8-B7BF-D8E4C72EFC18}"/>
                </a:ext>
              </a:extLst>
            </p:cNvPr>
            <p:cNvPicPr>
              <a:picLocks noChangeAspect="1"/>
            </p:cNvPicPr>
            <p:nvPr/>
          </p:nvPicPr>
          <p:blipFill rotWithShape="1">
            <a:blip r:embed="rId3"/>
            <a:srcRect l="41228" t="41940" r="50647" b="43300"/>
            <a:stretch/>
          </p:blipFill>
          <p:spPr>
            <a:xfrm>
              <a:off x="2744561" y="4847674"/>
              <a:ext cx="990600" cy="1041445"/>
            </a:xfrm>
            <a:prstGeom prst="rect">
              <a:avLst/>
            </a:prstGeom>
          </p:spPr>
        </p:pic>
        <p:pic>
          <p:nvPicPr>
            <p:cNvPr id="34" name="Picture 33">
              <a:extLst>
                <a:ext uri="{FF2B5EF4-FFF2-40B4-BE49-F238E27FC236}">
                  <a16:creationId xmlns:a16="http://schemas.microsoft.com/office/drawing/2014/main" id="{5EDD0EE4-0680-4845-A26A-9BCCB6E3A4E0}"/>
                </a:ext>
              </a:extLst>
            </p:cNvPr>
            <p:cNvPicPr>
              <a:picLocks noChangeAspect="1"/>
            </p:cNvPicPr>
            <p:nvPr/>
          </p:nvPicPr>
          <p:blipFill rotWithShape="1">
            <a:blip r:embed="rId4"/>
            <a:srcRect l="38750" t="41944" r="52656" b="42794"/>
            <a:stretch/>
          </p:blipFill>
          <p:spPr>
            <a:xfrm>
              <a:off x="649061" y="4842746"/>
              <a:ext cx="1047750" cy="1046628"/>
            </a:xfrm>
            <a:prstGeom prst="rect">
              <a:avLst/>
            </a:prstGeom>
          </p:spPr>
        </p:pic>
        <p:pic>
          <p:nvPicPr>
            <p:cNvPr id="35" name="Picture 34">
              <a:extLst>
                <a:ext uri="{FF2B5EF4-FFF2-40B4-BE49-F238E27FC236}">
                  <a16:creationId xmlns:a16="http://schemas.microsoft.com/office/drawing/2014/main" id="{1767E16B-B886-4CF4-B3D7-0D8E9130BDE3}"/>
                </a:ext>
              </a:extLst>
            </p:cNvPr>
            <p:cNvPicPr>
              <a:picLocks noChangeAspect="1"/>
            </p:cNvPicPr>
            <p:nvPr/>
          </p:nvPicPr>
          <p:blipFill rotWithShape="1">
            <a:blip r:embed="rId4"/>
            <a:srcRect l="64063" t="23211" r="27344" b="61528"/>
            <a:stretch/>
          </p:blipFill>
          <p:spPr>
            <a:xfrm>
              <a:off x="1696811" y="4842746"/>
              <a:ext cx="1047750" cy="1046629"/>
            </a:xfrm>
            <a:prstGeom prst="rect">
              <a:avLst/>
            </a:prstGeom>
          </p:spPr>
        </p:pic>
      </p:grpSp>
      <p:sp>
        <p:nvSpPr>
          <p:cNvPr id="10" name="Slide Number Placeholder 3">
            <a:extLst>
              <a:ext uri="{FF2B5EF4-FFF2-40B4-BE49-F238E27FC236}">
                <a16:creationId xmlns:a16="http://schemas.microsoft.com/office/drawing/2014/main" id="{74DC7C9E-0012-C047-AC0D-94E515E147B2}"/>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22</a:t>
            </a:fld>
            <a:endParaRPr lang="en-US" sz="1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395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sky, ground, outdoor&#10;&#10;Description automatically generated">
            <a:extLst>
              <a:ext uri="{FF2B5EF4-FFF2-40B4-BE49-F238E27FC236}">
                <a16:creationId xmlns:a16="http://schemas.microsoft.com/office/drawing/2014/main" id="{4475A015-2013-4754-AB98-1D2FBEC86862}"/>
              </a:ext>
            </a:extLst>
          </p:cNvPr>
          <p:cNvPicPr>
            <a:picLocks noChangeAspect="1"/>
          </p:cNvPicPr>
          <p:nvPr/>
        </p:nvPicPr>
        <p:blipFill rotWithShape="1">
          <a:blip r:embed="rId2"/>
          <a:srcRect l="802" r="17418"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0F87BB3-6B29-482E-ABEE-3C34B6CBBB27}"/>
              </a:ext>
            </a:extLst>
          </p:cNvPr>
          <p:cNvSpPr>
            <a:spLocks noGrp="1"/>
          </p:cNvSpPr>
          <p:nvPr>
            <p:ph type="title"/>
          </p:nvPr>
        </p:nvSpPr>
        <p:spPr>
          <a:xfrm>
            <a:off x="402438" y="1390283"/>
            <a:ext cx="5136717" cy="4556856"/>
          </a:xfrm>
          <a:noFill/>
        </p:spPr>
        <p:txBody>
          <a:bodyPr vert="horz" lIns="91440" tIns="45720" rIns="91440" bIns="45720" rtlCol="0" anchor="b">
            <a:noAutofit/>
          </a:bodyPr>
          <a:lstStyle/>
          <a:p>
            <a:r>
              <a:rPr lang="en-US" sz="4800" b="1" dirty="0">
                <a:latin typeface="Segoe UI" panose="020B0502040204020203" pitchFamily="34" charset="0"/>
                <a:cs typeface="Segoe UI" panose="020B0502040204020203" pitchFamily="34" charset="0"/>
              </a:rPr>
              <a:t>Amahame y’ingenzi </a:t>
            </a:r>
            <a:br>
              <a:rPr lang="en-US" sz="4800" b="1" dirty="0">
                <a:latin typeface="Segoe UI" panose="020B0502040204020203" pitchFamily="34" charset="0"/>
                <a:cs typeface="Segoe UI" panose="020B0502040204020203" pitchFamily="34" charset="0"/>
              </a:rPr>
            </a:br>
            <a:r>
              <a:rPr lang="en-US" sz="4800" b="1" dirty="0">
                <a:latin typeface="Segoe UI" panose="020B0502040204020203" pitchFamily="34" charset="0"/>
                <a:cs typeface="Segoe UI" panose="020B0502040204020203" pitchFamily="34" charset="0"/>
              </a:rPr>
              <a:t>mu kurinda imitungo </a:t>
            </a:r>
            <a:br>
              <a:rPr lang="en-US" sz="4800" b="1" dirty="0">
                <a:latin typeface="Segoe UI" panose="020B0502040204020203" pitchFamily="34" charset="0"/>
                <a:cs typeface="Segoe UI" panose="020B0502040204020203" pitchFamily="34" charset="0"/>
              </a:rPr>
            </a:br>
            <a:r>
              <a:rPr lang="en-US" sz="4800" b="1" dirty="0">
                <a:latin typeface="Segoe UI" panose="020B0502040204020203" pitchFamily="34" charset="0"/>
                <a:cs typeface="Segoe UI" panose="020B0502040204020203" pitchFamily="34" charset="0"/>
              </a:rPr>
              <a:t>kamere n’ umurage w’umuco</a:t>
            </a:r>
          </a:p>
        </p:txBody>
      </p:sp>
      <p:sp>
        <p:nvSpPr>
          <p:cNvPr id="8" name="Slide Number Placeholder 3">
            <a:extLst>
              <a:ext uri="{FF2B5EF4-FFF2-40B4-BE49-F238E27FC236}">
                <a16:creationId xmlns:a16="http://schemas.microsoft.com/office/drawing/2014/main" id="{263F3C94-CEF0-2944-BF82-07D408FD20FF}"/>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95000"/>
                  </a:schemeClr>
                </a:solidFill>
                <a:latin typeface="Segoe UI" panose="020B0502040204020203" pitchFamily="34" charset="0"/>
                <a:cs typeface="Segoe UI" panose="020B0502040204020203" pitchFamily="34" charset="0"/>
              </a:rPr>
              <a:pPr/>
              <a:t>23</a:t>
            </a:fld>
            <a:endParaRPr lang="en-US" sz="1400" b="1" dirty="0">
              <a:solidFill>
                <a:schemeClr val="bg1">
                  <a:lumMod val="95000"/>
                </a:schemeClr>
              </a:solidFill>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5BACCD17-A277-DC42-8EA9-ABF5FD7571E6}"/>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87822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2C10F9-DB23-6F40-85FB-95301C3EF655}"/>
              </a:ext>
            </a:extLst>
          </p:cNvPr>
          <p:cNvPicPr>
            <a:picLocks noChangeAspect="1"/>
          </p:cNvPicPr>
          <p:nvPr/>
        </p:nvPicPr>
        <p:blipFill rotWithShape="1">
          <a:blip r:embed="rId2"/>
          <a:srcRect l="13547" r="13637"/>
          <a:stretch/>
        </p:blipFill>
        <p:spPr>
          <a:xfrm rot="5400000">
            <a:off x="2666999" y="-2667000"/>
            <a:ext cx="6858000" cy="12192000"/>
          </a:xfrm>
          <a:prstGeom prst="rect">
            <a:avLst/>
          </a:prstGeom>
        </p:spPr>
      </p:pic>
      <p:sp>
        <p:nvSpPr>
          <p:cNvPr id="3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8" name="Title 6">
            <a:extLst>
              <a:ext uri="{FF2B5EF4-FFF2-40B4-BE49-F238E27FC236}">
                <a16:creationId xmlns:a16="http://schemas.microsoft.com/office/drawing/2014/main" id="{D4EC0F6B-B754-D347-BD38-E5E54377FB99}"/>
              </a:ext>
            </a:extLst>
          </p:cNvPr>
          <p:cNvSpPr txBox="1">
            <a:spLocks/>
          </p:cNvSpPr>
          <p:nvPr/>
        </p:nvSpPr>
        <p:spPr>
          <a:xfrm>
            <a:off x="525516" y="1913950"/>
            <a:ext cx="4593021"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dirty="0">
                <a:latin typeface="Segoe UI" panose="020B0502040204020203" pitchFamily="34" charset="0"/>
                <a:cs typeface="Segoe UI" panose="020B0502040204020203" pitchFamily="34" charset="0"/>
              </a:rPr>
              <a:t>Amahame y’ingenzi mu kurinda imitungo kamere n’ umurage w’umuco</a:t>
            </a:r>
          </a:p>
        </p:txBody>
      </p:sp>
      <p:cxnSp>
        <p:nvCxnSpPr>
          <p:cNvPr id="41" name="Straight Connector 4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6ECA3-2FE2-034D-A021-A64530EB4738}"/>
              </a:ext>
            </a:extLst>
          </p:cNvPr>
          <p:cNvSpPr>
            <a:spLocks noGrp="1"/>
          </p:cNvSpPr>
          <p:nvPr>
            <p:ph idx="1"/>
          </p:nvPr>
        </p:nvSpPr>
        <p:spPr>
          <a:xfrm>
            <a:off x="525516" y="3600895"/>
            <a:ext cx="4593021" cy="2619839"/>
          </a:xfrm>
        </p:spPr>
        <p:txBody>
          <a:bodyPr vert="horz" lIns="91440" tIns="45720" rIns="91440" bIns="45720" rtlCol="0" anchor="ctr">
            <a:normAutofit lnSpcReduction="10000"/>
          </a:bodyPr>
          <a:lstStyle/>
          <a:p>
            <a:r>
              <a:rPr lang="en-US" sz="1600" b="1" dirty="0">
                <a:latin typeface="Segoe UI" panose="020B0502040204020203" pitchFamily="34" charset="0"/>
                <a:cs typeface="Segoe UI" panose="020B0502040204020203" pitchFamily="34" charset="0"/>
              </a:rPr>
              <a:t>Imitungo kamere ishobora kuba ingirakamaro kubuzima bw’abaturage kubijyanye no kubona ibyo kurya, gucana, imibereho myiza n’ibindi bikorwa ngengabukungu.</a:t>
            </a:r>
          </a:p>
          <a:p>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Imitungo kamere nk’urusobe rw’ibinyabuzima, ni ingirakamaro kandi ku mibereho y’inyamaswa, ibimera n’ibinyabuzima bigenda bishira no kurinda urusobe rw’ibinyabuzima. </a:t>
            </a:r>
          </a:p>
        </p:txBody>
      </p:sp>
      <p:sp>
        <p:nvSpPr>
          <p:cNvPr id="9" name="Slide Number Placeholder 3">
            <a:extLst>
              <a:ext uri="{FF2B5EF4-FFF2-40B4-BE49-F238E27FC236}">
                <a16:creationId xmlns:a16="http://schemas.microsoft.com/office/drawing/2014/main" id="{DF1C367A-5874-864F-9E27-796AFDAD174C}"/>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95000"/>
                  </a:schemeClr>
                </a:solidFill>
                <a:latin typeface="Segoe UI" panose="020B0502040204020203" pitchFamily="34" charset="0"/>
                <a:cs typeface="Segoe UI" panose="020B0502040204020203" pitchFamily="34" charset="0"/>
              </a:rPr>
              <a:pPr/>
              <a:t>24</a:t>
            </a:fld>
            <a:endParaRPr lang="en-US" sz="1400" b="1" dirty="0">
              <a:solidFill>
                <a:schemeClr val="bg1">
                  <a:lumMod val="95000"/>
                </a:schemeClr>
              </a:solidFill>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402137CE-7A2E-C242-BDE5-AA2518FA53DB}"/>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727204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person&#10;&#10;Description automatically generated">
            <a:extLst>
              <a:ext uri="{FF2B5EF4-FFF2-40B4-BE49-F238E27FC236}">
                <a16:creationId xmlns:a16="http://schemas.microsoft.com/office/drawing/2014/main" id="{B5CF84B6-CC68-4B8D-9068-BC034C2DBEB8}"/>
              </a:ext>
            </a:extLst>
          </p:cNvPr>
          <p:cNvPicPr>
            <a:picLocks noChangeAspect="1"/>
          </p:cNvPicPr>
          <p:nvPr/>
        </p:nvPicPr>
        <p:blipFill rotWithShape="1">
          <a:blip r:embed="rId2"/>
          <a:srcRect l="5884" r="-1" b="-1"/>
          <a:stretch/>
        </p:blipFill>
        <p:spPr>
          <a:xfrm>
            <a:off x="1"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149322-1ECC-4B4C-8CDB-009E6A625D28}"/>
              </a:ext>
            </a:extLst>
          </p:cNvPr>
          <p:cNvSpPr>
            <a:spLocks noGrp="1"/>
          </p:cNvSpPr>
          <p:nvPr>
            <p:ph idx="1"/>
          </p:nvPr>
        </p:nvSpPr>
        <p:spPr>
          <a:xfrm>
            <a:off x="8929688" y="2085979"/>
            <a:ext cx="3126922" cy="3243262"/>
          </a:xfrm>
        </p:spPr>
        <p:txBody>
          <a:bodyPr>
            <a:normAutofit/>
          </a:bodyPr>
          <a:lstStyle/>
          <a:p>
            <a:r>
              <a:rPr lang="rw-RW" sz="1600" b="1" dirty="0">
                <a:latin typeface="Segoe UI" panose="020B0502040204020203" pitchFamily="34" charset="0"/>
                <a:cs typeface="Segoe UI" panose="020B0502040204020203" pitchFamily="34" charset="0"/>
              </a:rPr>
              <a:t>Ibyanya by’ Imirage ndangamuco, nk’ ishingiye ku iyobokamana, imirage ndangamateka biba ari iby’agaciro ku benegihugu. Igihe habayeho kubyangiza bigira ingaruka ku mibanire hagati y’abari mu ubutumwa bwa Loni n’abenegihugu na Leta zabo. </a:t>
            </a:r>
          </a:p>
        </p:txBody>
      </p:sp>
      <p:sp>
        <p:nvSpPr>
          <p:cNvPr id="7" name="Slide Number Placeholder 3">
            <a:extLst>
              <a:ext uri="{FF2B5EF4-FFF2-40B4-BE49-F238E27FC236}">
                <a16:creationId xmlns:a16="http://schemas.microsoft.com/office/drawing/2014/main" id="{A2FB0F51-1B93-DF40-80CD-666DE39782C3}"/>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25</a:t>
            </a:fld>
            <a:endParaRPr lang="en-US" sz="1400" b="1" dirty="0">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65EC5176-5640-9C44-88D5-12661757FD2B}"/>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79157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6">
            <a:extLst>
              <a:ext uri="{FF2B5EF4-FFF2-40B4-BE49-F238E27FC236}">
                <a16:creationId xmlns:a16="http://schemas.microsoft.com/office/drawing/2014/main" id="{F3CA701F-CE8E-7848-9945-22DE5749B9B1}"/>
              </a:ext>
            </a:extLst>
          </p:cNvPr>
          <p:cNvSpPr txBox="1">
            <a:spLocks/>
          </p:cNvSpPr>
          <p:nvPr/>
        </p:nvSpPr>
        <p:spPr>
          <a:xfrm>
            <a:off x="638176" y="-100014"/>
            <a:ext cx="3448050" cy="28228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2800" b="1" dirty="0">
                <a:solidFill>
                  <a:srgbClr val="FFFFFF"/>
                </a:solidFill>
                <a:latin typeface="Segoe UI" panose="020B0502040204020203" pitchFamily="34" charset="0"/>
                <a:cs typeface="Segoe UI" panose="020B0502040204020203" pitchFamily="34" charset="0"/>
              </a:rPr>
              <a:t>Amahame y’ingenzi mu kurinda imitungo kamere n’ </a:t>
            </a:r>
            <a:br>
              <a:rPr lang="en-US" sz="2800" b="1" dirty="0">
                <a:solidFill>
                  <a:srgbClr val="FFFFFF"/>
                </a:solidFill>
                <a:latin typeface="Segoe UI" panose="020B0502040204020203" pitchFamily="34" charset="0"/>
                <a:cs typeface="Segoe UI" panose="020B0502040204020203" pitchFamily="34" charset="0"/>
              </a:rPr>
            </a:br>
            <a:r>
              <a:rPr lang="en-US" sz="2800" b="1" dirty="0">
                <a:solidFill>
                  <a:srgbClr val="FFFFFF"/>
                </a:solidFill>
                <a:latin typeface="Segoe UI" panose="020B0502040204020203" pitchFamily="34" charset="0"/>
                <a:cs typeface="Segoe UI" panose="020B0502040204020203" pitchFamily="34" charset="0"/>
              </a:rPr>
              <a:t>umurage w’umuco</a:t>
            </a:r>
          </a:p>
        </p:txBody>
      </p:sp>
      <p:pic>
        <p:nvPicPr>
          <p:cNvPr id="9" name="Picture 8" descr="A picture containing drawing&#10;&#10;Description automatically generated">
            <a:extLst>
              <a:ext uri="{FF2B5EF4-FFF2-40B4-BE49-F238E27FC236}">
                <a16:creationId xmlns:a16="http://schemas.microsoft.com/office/drawing/2014/main" id="{6E106D86-3E8E-4B6F-A81B-CB19788E6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344" y="5737028"/>
            <a:ext cx="919894" cy="984447"/>
          </a:xfrm>
          <a:prstGeom prst="rect">
            <a:avLst/>
          </a:prstGeom>
        </p:spPr>
      </p:pic>
      <p:sp>
        <p:nvSpPr>
          <p:cNvPr id="7" name="Slide Number Placeholder 3">
            <a:extLst>
              <a:ext uri="{FF2B5EF4-FFF2-40B4-BE49-F238E27FC236}">
                <a16:creationId xmlns:a16="http://schemas.microsoft.com/office/drawing/2014/main" id="{C31AFC10-354C-CA44-B927-37BD0C32194F}"/>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26</a:t>
            </a:fld>
            <a:endParaRPr lang="en-US" sz="1400" b="1" dirty="0">
              <a:latin typeface="Segoe UI" panose="020B0502040204020203" pitchFamily="34" charset="0"/>
              <a:cs typeface="Segoe UI" panose="020B0502040204020203" pitchFamily="34" charset="0"/>
            </a:endParaRPr>
          </a:p>
        </p:txBody>
      </p:sp>
      <p:graphicFrame>
        <p:nvGraphicFramePr>
          <p:cNvPr id="4" name="Table 9">
            <a:extLst>
              <a:ext uri="{FF2B5EF4-FFF2-40B4-BE49-F238E27FC236}">
                <a16:creationId xmlns:a16="http://schemas.microsoft.com/office/drawing/2014/main" id="{380C452D-A24F-8B4C-A4B5-622B9D1C8CFC}"/>
              </a:ext>
            </a:extLst>
          </p:cNvPr>
          <p:cNvGraphicFramePr>
            <a:graphicFrameLocks noGrp="1"/>
          </p:cNvGraphicFramePr>
          <p:nvPr>
            <p:ph idx="1"/>
            <p:extLst>
              <p:ext uri="{D42A27DB-BD31-4B8C-83A1-F6EECF244321}">
                <p14:modId xmlns:p14="http://schemas.microsoft.com/office/powerpoint/2010/main" val="2872338379"/>
              </p:ext>
            </p:extLst>
          </p:nvPr>
        </p:nvGraphicFramePr>
        <p:xfrm>
          <a:off x="4086226" y="171162"/>
          <a:ext cx="7959236" cy="6470689"/>
        </p:xfrm>
        <a:graphic>
          <a:graphicData uri="http://schemas.openxmlformats.org/drawingml/2006/table">
            <a:tbl>
              <a:tblPr firstRow="1" bandRow="1">
                <a:tableStyleId>{5C22544A-7EE6-4342-B048-85BDC9FD1C3A}</a:tableStyleId>
              </a:tblPr>
              <a:tblGrid>
                <a:gridCol w="4014682">
                  <a:extLst>
                    <a:ext uri="{9D8B030D-6E8A-4147-A177-3AD203B41FA5}">
                      <a16:colId xmlns:a16="http://schemas.microsoft.com/office/drawing/2014/main" val="3962060694"/>
                    </a:ext>
                  </a:extLst>
                </a:gridCol>
                <a:gridCol w="3944554">
                  <a:extLst>
                    <a:ext uri="{9D8B030D-6E8A-4147-A177-3AD203B41FA5}">
                      <a16:colId xmlns:a16="http://schemas.microsoft.com/office/drawing/2014/main" val="2966013420"/>
                    </a:ext>
                  </a:extLst>
                </a:gridCol>
              </a:tblGrid>
              <a:tr h="386264">
                <a:tc>
                  <a:txBody>
                    <a:bodyPr/>
                    <a:lstStyle/>
                    <a:p>
                      <a:r>
                        <a:rPr lang="en-US" sz="1600" b="1" kern="1200" dirty="0">
                          <a:solidFill>
                            <a:schemeClr val="lt1"/>
                          </a:solidFill>
                          <a:effectLst/>
                          <a:latin typeface="+mn-lt"/>
                          <a:ea typeface="+mn-ea"/>
                          <a:cs typeface="+mn-cs"/>
                        </a:rPr>
                        <a:t>IBIKWIYE GUKORWA </a:t>
                      </a:r>
                      <a:endParaRPr lang="en-US" sz="1400" b="1" dirty="0"/>
                    </a:p>
                  </a:txBody>
                  <a:tcPr marL="77685" marR="77685" marT="38843" marB="3884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IBIDAKWIYE GUKORWA </a:t>
                      </a:r>
                      <a:endParaRPr lang="en-US" sz="1400" b="1" dirty="0"/>
                    </a:p>
                  </a:txBody>
                  <a:tcPr marL="77685" marR="77685" marT="38843" marB="38843"/>
                </a:tc>
                <a:extLst>
                  <a:ext uri="{0D108BD9-81ED-4DB2-BD59-A6C34878D82A}">
                    <a16:rowId xmlns:a16="http://schemas.microsoft.com/office/drawing/2014/main" val="1539128937"/>
                  </a:ext>
                </a:extLst>
              </a:tr>
              <a:tr h="542074">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Kugira uruhare mu gutera ibiti no mu zindi  ngamba zigamije isukurwa ry’ibidukikije. </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rPr>
                        <a:t>Kwirinda kugura amakara cyangwa inkwi kuko bigira uruhare mu kurimbura amashyamba. </a:t>
                      </a:r>
                    </a:p>
                  </a:txBody>
                  <a:tcPr marL="77685" marR="77685" marT="38843" marB="38843">
                    <a:noFill/>
                  </a:tcPr>
                </a:tc>
                <a:extLst>
                  <a:ext uri="{0D108BD9-81ED-4DB2-BD59-A6C34878D82A}">
                    <a16:rowId xmlns:a16="http://schemas.microsoft.com/office/drawing/2014/main" val="2395052548"/>
                  </a:ext>
                </a:extLst>
              </a:tr>
              <a:tr h="542074">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rw-RW" sz="1400" b="1" kern="1200" noProof="0">
                          <a:solidFill>
                            <a:schemeClr val="tx1"/>
                          </a:solidFill>
                          <a:latin typeface="Calibri" panose="020F0502020204030204" pitchFamily="34" charset="0"/>
                          <a:ea typeface="+mn-ea"/>
                          <a:cs typeface="Calibri" panose="020F0502020204030204" pitchFamily="34" charset="0"/>
                        </a:rPr>
                        <a:t>Kwirinda ingaruka z’imiriro yo mu mpeshyi hacungwa neza imyanda. </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rPr>
                        <a:t>Kwirinda Gukoresha amakara cyangwa inkwi mu guteka</a:t>
                      </a:r>
                    </a:p>
                  </a:txBody>
                  <a:tcPr marL="77685" marR="77685" marT="38843" marB="38843">
                    <a:noFill/>
                  </a:tcPr>
                </a:tc>
                <a:extLst>
                  <a:ext uri="{0D108BD9-81ED-4DB2-BD59-A6C34878D82A}">
                    <a16:rowId xmlns:a16="http://schemas.microsoft.com/office/drawing/2014/main" val="2364145952"/>
                  </a:ext>
                </a:extLst>
              </a:tr>
              <a:tr h="771367">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Kumenya imirage ndangamuco, imyemerere, imirage ndangamateka no kugira imyitwarire ibihesha agaciro. </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rPr>
                        <a:t>Do not encourage poaching of wildlife by buying Kwirinda gutunga, korora cyangwa gucirira inyamaswa z’aho ubutumwa bukorerwa. </a:t>
                      </a:r>
                    </a:p>
                  </a:txBody>
                  <a:tcPr marL="77685" marR="77685" marT="38843" marB="38843">
                    <a:noFill/>
                  </a:tcPr>
                </a:tc>
                <a:extLst>
                  <a:ext uri="{0D108BD9-81ED-4DB2-BD59-A6C34878D82A}">
                    <a16:rowId xmlns:a16="http://schemas.microsoft.com/office/drawing/2014/main" val="609695888"/>
                  </a:ext>
                </a:extLst>
              </a:tr>
              <a:tr h="499918">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Gushyiraho uburyo buboneye bwo gusohora impapuro muri mudasobwa (gu printinga), urugero; hajya hasohorwa urupapuro rwanditseho impande zombi no Gukoresha impapuro zatunganyijwe bundi bushya. </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rPr>
                        <a:t>Kurwanya ubuhigi butemewe n’amategeko hirindwa kugura imitako ikomoka kunyamaswa, ndetse no kugura inyama zikomoka kunyamaswa z’ishyamba. </a:t>
                      </a:r>
                    </a:p>
                    <a:p>
                      <a:pPr marL="174625" marR="0" lvl="0" indent="-174625" algn="l" defTabSz="975482" rtl="0" eaLnBrk="1" fontAlgn="auto" latinLnBrk="0" hangingPunct="1">
                        <a:lnSpc>
                          <a:spcPct val="100000"/>
                        </a:lnSpc>
                        <a:spcBef>
                          <a:spcPts val="0"/>
                        </a:spcBef>
                        <a:spcAft>
                          <a:spcPts val="0"/>
                        </a:spcAft>
                        <a:buClrTx/>
                        <a:buSzTx/>
                        <a:buFontTx/>
                        <a:buNone/>
                        <a:tabLst/>
                        <a:defRPr/>
                      </a:pPr>
                      <a:endParaRPr lang="en-US" sz="1400" b="1" kern="1200" dirty="0">
                        <a:solidFill>
                          <a:srgbClr val="FF0000"/>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3025284483"/>
                  </a:ext>
                </a:extLst>
              </a:tr>
              <a:tr h="469604">
                <a:tc>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Ugomba gusaba uruhushya kubabifitiye ububasha mbere yo gutema ibiti bikuze. </a:t>
                      </a:r>
                    </a:p>
                    <a:p>
                      <a:pPr marL="174625" marR="0" lvl="0" indent="-174625"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rw-RW" sz="1400" b="1" kern="1200" noProof="0">
                          <a:solidFill>
                            <a:schemeClr val="tx1"/>
                          </a:solidFill>
                          <a:latin typeface="Calibri" panose="020F0502020204030204" pitchFamily="34" charset="0"/>
                          <a:ea typeface="DengXian" panose="02010600030101010101" pitchFamily="2" charset="-122"/>
                          <a:cs typeface="Calibri" panose="020F0502020204030204" pitchFamily="34" charset="0"/>
                        </a:rPr>
                        <a:t>Kwirinda gukurura imbwa n’injangwe z’agasozi mu kigo uzigaburira cyangwa ujugunya ibiryo byasigaye ahatarabugenewe. </a:t>
                      </a:r>
                    </a:p>
                  </a:txBody>
                  <a:tcPr marL="77685" marR="77685" marT="38843" marB="38843">
                    <a:noFill/>
                  </a:tcPr>
                </a:tc>
                <a:extLst>
                  <a:ext uri="{0D108BD9-81ED-4DB2-BD59-A6C34878D82A}">
                    <a16:rowId xmlns:a16="http://schemas.microsoft.com/office/drawing/2014/main" val="3136201911"/>
                  </a:ext>
                </a:extLst>
              </a:tr>
              <a:tr h="822848">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rw-RW" sz="1400" b="1" kern="1200" noProof="0">
                          <a:solidFill>
                            <a:schemeClr val="tx1"/>
                          </a:solidFill>
                          <a:latin typeface="Calibri" panose="020F0502020204030204" pitchFamily="34" charset="0"/>
                          <a:ea typeface="DengXian" panose="02010600030101010101" pitchFamily="2" charset="-122"/>
                          <a:cs typeface="Calibri" panose="020F0502020204030204" pitchFamily="34" charset="0"/>
                        </a:rPr>
                        <a:t>Kwirinda guhiga, gucirira, gusarura, kugura ,guhabwa inyamaswa cyangwa ibimera byo mu gasozi, bipfuye cyangwa ari bizima, cyangwa ibindi byose bibikomokaho. </a:t>
                      </a:r>
                    </a:p>
                  </a:txBody>
                  <a:tcPr marL="77685" marR="77685" marT="38843" marB="38843">
                    <a:noFill/>
                  </a:tcPr>
                </a:tc>
                <a:extLst>
                  <a:ext uri="{0D108BD9-81ED-4DB2-BD59-A6C34878D82A}">
                    <a16:rowId xmlns:a16="http://schemas.microsoft.com/office/drawing/2014/main" val="1901578166"/>
                  </a:ext>
                </a:extLst>
              </a:tr>
              <a:tr h="448572">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rw-RW" sz="1400" b="1" kern="1200" noProof="0">
                          <a:solidFill>
                            <a:schemeClr val="tx1"/>
                          </a:solidFill>
                          <a:latin typeface="Calibri" panose="020F0502020204030204" pitchFamily="34" charset="0"/>
                          <a:ea typeface="DengXian" panose="02010600030101010101" pitchFamily="2" charset="-122"/>
                          <a:cs typeface="Calibri" panose="020F0502020204030204" pitchFamily="34" charset="0"/>
                        </a:rPr>
                        <a:t>Kwirinda</a:t>
                      </a:r>
                      <a:r>
                        <a:rPr lang="rw-RW" sz="1400" b="1" noProof="0">
                          <a:solidFill>
                            <a:schemeClr val="tx1"/>
                          </a:solidFill>
                          <a:latin typeface="Calibri" panose="020F0502020204030204" pitchFamily="34" charset="0"/>
                          <a:ea typeface="DengXian" panose="02010600030101010101" pitchFamily="2" charset="-122"/>
                          <a:cs typeface="Calibri" panose="020F0502020204030204" pitchFamily="34" charset="0"/>
                        </a:rPr>
                        <a:t> kuzana </a:t>
                      </a:r>
                      <a:r>
                        <a:rPr lang="rw-RW" sz="1400" b="1" kern="1200" noProof="0">
                          <a:solidFill>
                            <a:schemeClr val="tx1"/>
                          </a:solidFill>
                          <a:latin typeface="Calibri" panose="020F0502020204030204" pitchFamily="34" charset="0"/>
                          <a:ea typeface="DengXian" panose="02010600030101010101" pitchFamily="2" charset="-122"/>
                          <a:cs typeface="Calibri" panose="020F0502020204030204" pitchFamily="34" charset="0"/>
                        </a:rPr>
                        <a:t>ibimera</a:t>
                      </a:r>
                      <a:r>
                        <a:rPr lang="rw-RW" sz="1400" b="1" noProof="0">
                          <a:solidFill>
                            <a:schemeClr val="tx1"/>
                          </a:solidFill>
                          <a:latin typeface="Calibri" panose="020F0502020204030204" pitchFamily="34" charset="0"/>
                          <a:ea typeface="DengXian" panose="02010600030101010101" pitchFamily="2" charset="-122"/>
                          <a:cs typeface="Calibri" panose="020F0502020204030204" pitchFamily="34" charset="0"/>
                        </a:rPr>
                        <a:t> cyangwa imbuto ubivanye mugihugu cyawe bitari ibyo mu gihugu mukoreramo ubutumwa.</a:t>
                      </a:r>
                    </a:p>
                  </a:txBody>
                  <a:tcPr marL="77685" marR="77685" marT="38843" marB="38843">
                    <a:noFill/>
                  </a:tcPr>
                </a:tc>
                <a:extLst>
                  <a:ext uri="{0D108BD9-81ED-4DB2-BD59-A6C34878D82A}">
                    <a16:rowId xmlns:a16="http://schemas.microsoft.com/office/drawing/2014/main" val="1238950554"/>
                  </a:ext>
                </a:extLst>
              </a:tr>
              <a:tr h="542074">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Kwirinda gutera amoko y’ibimera bitamenyerewe mu gihugu kiberamo ubutumwa. </a:t>
                      </a:r>
                    </a:p>
                    <a:p>
                      <a:pPr marL="174625" marR="0" lvl="0" indent="-174625" algn="l" defTabSz="975482" rtl="0" eaLnBrk="1" fontAlgn="auto" latinLnBrk="0" hangingPunct="1">
                        <a:lnSpc>
                          <a:spcPct val="100000"/>
                        </a:lnSpc>
                        <a:spcBef>
                          <a:spcPts val="0"/>
                        </a:spcBef>
                        <a:spcAft>
                          <a:spcPts val="0"/>
                        </a:spcAft>
                        <a:buClrTx/>
                        <a:buSzTx/>
                        <a:buFontTx/>
                        <a:buNone/>
                        <a:tabLst/>
                        <a:defRPr/>
                      </a:pP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extLst>
                  <a:ext uri="{0D108BD9-81ED-4DB2-BD59-A6C34878D82A}">
                    <a16:rowId xmlns:a16="http://schemas.microsoft.com/office/drawing/2014/main" val="1851555106"/>
                  </a:ext>
                </a:extLst>
              </a:tr>
            </a:tbl>
          </a:graphicData>
        </a:graphic>
      </p:graphicFrame>
    </p:spTree>
    <p:extLst>
      <p:ext uri="{BB962C8B-B14F-4D97-AF65-F5344CB8AC3E}">
        <p14:creationId xmlns:p14="http://schemas.microsoft.com/office/powerpoint/2010/main" val="113222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4D7C61C-F183-EC41-9154-CA590B4D52D7}"/>
              </a:ext>
            </a:extLst>
          </p:cNvPr>
          <p:cNvSpPr txBox="1">
            <a:spLocks/>
          </p:cNvSpPr>
          <p:nvPr/>
        </p:nvSpPr>
        <p:spPr>
          <a:xfrm>
            <a:off x="812786" y="2675169"/>
            <a:ext cx="10516892" cy="1339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w-RW" b="1">
                <a:solidFill>
                  <a:srgbClr val="FF0000"/>
                </a:solidFill>
                <a:latin typeface="Segoe UI" panose="020B0502040204020203" pitchFamily="34" charset="0"/>
                <a:cs typeface="Segoe UI" panose="020B0502040204020203" pitchFamily="34" charset="0"/>
              </a:rPr>
              <a:t>Location Based Slide</a:t>
            </a:r>
          </a:p>
          <a:p>
            <a:pPr marL="0" indent="0" algn="ctr">
              <a:buNone/>
            </a:pPr>
            <a:r>
              <a:rPr lang="rw-RW" sz="2000" b="1">
                <a:solidFill>
                  <a:srgbClr val="FF0000"/>
                </a:solidFill>
                <a:latin typeface="Segoe UI" panose="020B0502040204020203" pitchFamily="34" charset="0"/>
                <a:cs typeface="Segoe UI" panose="020B0502040204020203" pitchFamily="34" charset="0"/>
              </a:rPr>
              <a:t>Add more specific guidance about the local environment</a:t>
            </a:r>
          </a:p>
          <a:p>
            <a:endParaRPr lang="rw-RW">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5287689-EE67-9D4F-B4B5-96AA7942FD62}"/>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a:solidFill>
                <a:srgbClr val="FF0000"/>
              </a:solidFill>
            </a:endParaRPr>
          </a:p>
        </p:txBody>
      </p:sp>
      <p:sp>
        <p:nvSpPr>
          <p:cNvPr id="6" name="Slide Number Placeholder 3">
            <a:extLst>
              <a:ext uri="{FF2B5EF4-FFF2-40B4-BE49-F238E27FC236}">
                <a16:creationId xmlns:a16="http://schemas.microsoft.com/office/drawing/2014/main" id="{97E2C32C-E525-C54E-AC62-8B5367BD7E94}"/>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latin typeface="Segoe UI" panose="020B0502040204020203" pitchFamily="34" charset="0"/>
                <a:cs typeface="Segoe UI" panose="020B0502040204020203" pitchFamily="34" charset="0"/>
              </a:rPr>
              <a:pPr/>
              <a:t>27</a:t>
            </a:fld>
            <a:endParaRPr lang="en-US" sz="1400" b="1" dirty="0">
              <a:latin typeface="Segoe UI" panose="020B0502040204020203" pitchFamily="34" charset="0"/>
              <a:cs typeface="Segoe UI" panose="020B0502040204020203" pitchFamily="34" charset="0"/>
            </a:endParaRPr>
          </a:p>
        </p:txBody>
      </p:sp>
      <p:pic>
        <p:nvPicPr>
          <p:cNvPr id="7" name="Picture 6" descr="Logo&#10;&#10;Description automatically generated">
            <a:extLst>
              <a:ext uri="{FF2B5EF4-FFF2-40B4-BE49-F238E27FC236}">
                <a16:creationId xmlns:a16="http://schemas.microsoft.com/office/drawing/2014/main" id="{0CBA19CD-BEF5-E848-BE50-7AFB4BAFD7B9}"/>
              </a:ext>
            </a:extLst>
          </p:cNvPr>
          <p:cNvPicPr>
            <a:picLocks noChangeAspect="1"/>
          </p:cNvPicPr>
          <p:nvPr/>
        </p:nvPicPr>
        <p:blipFill>
          <a:blip r:embed="rId2"/>
          <a:stretch>
            <a:fillRect/>
          </a:stretch>
        </p:blipFill>
        <p:spPr>
          <a:xfrm>
            <a:off x="143941" y="172144"/>
            <a:ext cx="668845" cy="546523"/>
          </a:xfrm>
          <a:prstGeom prst="rect">
            <a:avLst/>
          </a:prstGeom>
        </p:spPr>
      </p:pic>
    </p:spTree>
    <p:extLst>
      <p:ext uri="{BB962C8B-B14F-4D97-AF65-F5344CB8AC3E}">
        <p14:creationId xmlns:p14="http://schemas.microsoft.com/office/powerpoint/2010/main" val="374651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flag on a pole&#10;&#10;Description automatically generated with medium confidence">
            <a:extLst>
              <a:ext uri="{FF2B5EF4-FFF2-40B4-BE49-F238E27FC236}">
                <a16:creationId xmlns:a16="http://schemas.microsoft.com/office/drawing/2014/main" id="{5D83CCC0-243A-4177-AF3D-67A52507CBB9}"/>
              </a:ext>
            </a:extLst>
          </p:cNvPr>
          <p:cNvPicPr>
            <a:picLocks noChangeAspect="1"/>
          </p:cNvPicPr>
          <p:nvPr/>
        </p:nvPicPr>
        <p:blipFill rotWithShape="1">
          <a:blip r:embed="rId2"/>
          <a:srcRect l="9091" t="21640" b="4250"/>
          <a:stretch/>
        </p:blipFill>
        <p:spPr>
          <a:xfrm>
            <a:off x="20" y="10"/>
            <a:ext cx="12191980" cy="6857990"/>
          </a:xfrm>
          <a:prstGeom prst="rect">
            <a:avLst/>
          </a:prstGeom>
        </p:spPr>
      </p:pic>
      <p:sp>
        <p:nvSpPr>
          <p:cNvPr id="10" name="Freeform: Shape 9">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59CEC-5DC3-E94D-B609-997EAE0D00D6}"/>
              </a:ext>
            </a:extLst>
          </p:cNvPr>
          <p:cNvSpPr>
            <a:spLocks noGrp="1"/>
          </p:cNvSpPr>
          <p:nvPr>
            <p:ph idx="1"/>
          </p:nvPr>
        </p:nvSpPr>
        <p:spPr>
          <a:xfrm>
            <a:off x="7621031" y="1019730"/>
            <a:ext cx="4062642" cy="2754086"/>
          </a:xfrm>
        </p:spPr>
        <p:txBody>
          <a:bodyPr anchor="t">
            <a:normAutofit/>
          </a:bodyPr>
          <a:lstStyle/>
          <a:p>
            <a:pPr marL="0" indent="0">
              <a:buNone/>
            </a:pPr>
            <a:r>
              <a:rPr lang="en-US" sz="1800" b="1" dirty="0">
                <a:latin typeface="Segoe UI" panose="020B0502040204020203" pitchFamily="34" charset="0"/>
                <a:cs typeface="Segoe UI" panose="020B0502040204020203" pitchFamily="34" charset="0"/>
              </a:rPr>
              <a:t>Brought to you by the Department of Operational Support and the Department of Peace Operations</a:t>
            </a:r>
            <a:endParaRPr lang="rw-RW" sz="1800"/>
          </a:p>
        </p:txBody>
      </p:sp>
      <p:pic>
        <p:nvPicPr>
          <p:cNvPr id="7" name="Picture 6" descr="Icon&#10;&#10;Description automatically generated with low confidence">
            <a:extLst>
              <a:ext uri="{FF2B5EF4-FFF2-40B4-BE49-F238E27FC236}">
                <a16:creationId xmlns:a16="http://schemas.microsoft.com/office/drawing/2014/main" id="{31EBC574-0EFF-4AF1-A991-66E81201FBFF}"/>
              </a:ext>
            </a:extLst>
          </p:cNvPr>
          <p:cNvPicPr>
            <a:picLocks noChangeAspect="1"/>
          </p:cNvPicPr>
          <p:nvPr/>
        </p:nvPicPr>
        <p:blipFill>
          <a:blip r:embed="rId3"/>
          <a:stretch>
            <a:fillRect/>
          </a:stretch>
        </p:blipFill>
        <p:spPr>
          <a:xfrm>
            <a:off x="8964355" y="3482483"/>
            <a:ext cx="1602396" cy="1602396"/>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A020C313-FFF6-40E3-9E72-BEA4EFD3F352}"/>
              </a:ext>
            </a:extLst>
          </p:cNvPr>
          <p:cNvPicPr>
            <a:picLocks noChangeAspect="1"/>
          </p:cNvPicPr>
          <p:nvPr/>
        </p:nvPicPr>
        <p:blipFill>
          <a:blip r:embed="rId4"/>
          <a:stretch>
            <a:fillRect/>
          </a:stretch>
        </p:blipFill>
        <p:spPr>
          <a:xfrm>
            <a:off x="7938781" y="2175661"/>
            <a:ext cx="3427141" cy="1253023"/>
          </a:xfrm>
          <a:prstGeom prst="rect">
            <a:avLst/>
          </a:prstGeom>
        </p:spPr>
      </p:pic>
      <p:sp>
        <p:nvSpPr>
          <p:cNvPr id="9" name="Slide Number Placeholder 3">
            <a:extLst>
              <a:ext uri="{FF2B5EF4-FFF2-40B4-BE49-F238E27FC236}">
                <a16:creationId xmlns:a16="http://schemas.microsoft.com/office/drawing/2014/main" id="{87FF331D-72C2-F145-A70F-901E4E01998A}"/>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95000"/>
                  </a:schemeClr>
                </a:solidFill>
                <a:latin typeface="Segoe UI" panose="020B0502040204020203" pitchFamily="34" charset="0"/>
                <a:cs typeface="Segoe UI" panose="020B0502040204020203" pitchFamily="34" charset="0"/>
              </a:rPr>
              <a:pPr/>
              <a:t>28</a:t>
            </a:fld>
            <a:endParaRPr lang="en-US" sz="1400" b="1" dirty="0">
              <a:solidFill>
                <a:schemeClr val="bg1">
                  <a:lumMod val="9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5537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sky, outdoor, person, grass&#10;&#10;Description automatically generated">
            <a:extLst>
              <a:ext uri="{FF2B5EF4-FFF2-40B4-BE49-F238E27FC236}">
                <a16:creationId xmlns:a16="http://schemas.microsoft.com/office/drawing/2014/main" id="{1483895F-026B-4707-98A4-FB81207ACC2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3C27A6F-5615-2645-B2F5-51BE1CACCAD1}"/>
              </a:ext>
            </a:extLst>
          </p:cNvPr>
          <p:cNvSpPr>
            <a:spLocks noGrp="1"/>
          </p:cNvSpPr>
          <p:nvPr>
            <p:ph idx="1"/>
          </p:nvPr>
        </p:nvSpPr>
        <p:spPr>
          <a:xfrm>
            <a:off x="328246" y="3115238"/>
            <a:ext cx="3822189" cy="1192993"/>
          </a:xfrm>
        </p:spPr>
        <p:txBody>
          <a:bodyPr>
            <a:normAutofit/>
          </a:bodyPr>
          <a:lstStyle/>
          <a:p>
            <a:pPr marL="0" indent="0">
              <a:buNone/>
            </a:pPr>
            <a:r>
              <a:rPr lang="en-US" sz="6000" dirty="0">
                <a:latin typeface="Segoe UI" panose="020B0502040204020203" pitchFamily="34" charset="0"/>
                <a:cs typeface="Segoe UI" panose="020B0502040204020203" pitchFamily="34" charset="0"/>
              </a:rPr>
              <a:t>Murakoze</a:t>
            </a:r>
          </a:p>
          <a:p>
            <a:pPr marL="0" indent="0">
              <a:buNone/>
            </a:pPr>
            <a:endParaRPr lang="en-US" sz="6000" dirty="0">
              <a:latin typeface="Segoe UI" panose="020B0502040204020203" pitchFamily="34" charset="0"/>
              <a:cs typeface="Segoe UI" panose="020B0502040204020203" pitchFamily="34" charset="0"/>
            </a:endParaRPr>
          </a:p>
        </p:txBody>
      </p:sp>
      <p:sp>
        <p:nvSpPr>
          <p:cNvPr id="8" name="Slide Number Placeholder 3">
            <a:extLst>
              <a:ext uri="{FF2B5EF4-FFF2-40B4-BE49-F238E27FC236}">
                <a16:creationId xmlns:a16="http://schemas.microsoft.com/office/drawing/2014/main" id="{F616F20D-4EF5-F548-AE88-E2E4D08F8688}"/>
              </a:ext>
            </a:extLst>
          </p:cNvPr>
          <p:cNvSpPr txBox="1">
            <a:spLocks/>
          </p:cNvSpPr>
          <p:nvPr/>
        </p:nvSpPr>
        <p:spPr>
          <a:xfrm>
            <a:off x="8763000" y="63329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400" b="1" smtClean="0">
                <a:solidFill>
                  <a:schemeClr val="bg1">
                    <a:lumMod val="95000"/>
                  </a:schemeClr>
                </a:solidFill>
                <a:latin typeface="Segoe UI" panose="020B0502040204020203" pitchFamily="34" charset="0"/>
                <a:cs typeface="Segoe UI" panose="020B0502040204020203" pitchFamily="34" charset="0"/>
              </a:rPr>
              <a:pPr/>
              <a:t>29</a:t>
            </a:fld>
            <a:endParaRPr lang="en-US" sz="1400" b="1" dirty="0">
              <a:solidFill>
                <a:schemeClr val="bg1">
                  <a:lumMod val="95000"/>
                </a:schemeClr>
              </a:solidFill>
              <a:latin typeface="Segoe UI" panose="020B0502040204020203" pitchFamily="34" charset="0"/>
              <a:cs typeface="Segoe UI" panose="020B0502040204020203" pitchFamily="34" charset="0"/>
            </a:endParaRPr>
          </a:p>
        </p:txBody>
      </p:sp>
      <p:pic>
        <p:nvPicPr>
          <p:cNvPr id="9" name="Picture 8" descr="Logo&#10;&#10;Description automatically generated">
            <a:extLst>
              <a:ext uri="{FF2B5EF4-FFF2-40B4-BE49-F238E27FC236}">
                <a16:creationId xmlns:a16="http://schemas.microsoft.com/office/drawing/2014/main" id="{D66EBEF3-3CFD-2E41-95FF-30837837EAF1}"/>
              </a:ext>
            </a:extLst>
          </p:cNvPr>
          <p:cNvPicPr>
            <a:picLocks noChangeAspect="1"/>
          </p:cNvPicPr>
          <p:nvPr/>
        </p:nvPicPr>
        <p:blipFill>
          <a:blip r:embed="rId3"/>
          <a:stretch>
            <a:fillRect/>
          </a:stretch>
        </p:blipFill>
        <p:spPr>
          <a:xfrm>
            <a:off x="143941" y="172144"/>
            <a:ext cx="668845" cy="546523"/>
          </a:xfrm>
          <a:prstGeom prst="rect">
            <a:avLst/>
          </a:prstGeom>
        </p:spPr>
      </p:pic>
    </p:spTree>
    <p:extLst>
      <p:ext uri="{BB962C8B-B14F-4D97-AF65-F5344CB8AC3E}">
        <p14:creationId xmlns:p14="http://schemas.microsoft.com/office/powerpoint/2010/main" val="169527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50312b7-9e6d-41ed-8303-81d33f670353" xsi:nil="true"/>
    <https_x003a__x002f__x002f_twitter_x002e_com_x002f_unmissmedia_x002f_status_x002f_1469238410435076101 xmlns="150312b7-9e6d-41ed-8303-81d33f670353">
      <Url xsi:nil="true"/>
      <Description xsi:nil="true"/>
    </https_x003a__x002f__x002f_twitter_x002e_com_x002f_unmissmedia_x002f_status_x002f_1469238410435076101>
    <TaxCatchAll xmlns="985ec44e-1bab-4c0b-9df0-6ba128686fc9" xsi:nil="true"/>
    <Mission xmlns="150312b7-9e6d-41ed-8303-81d33f670353" xsi:nil="true"/>
    <Thematicissues xmlns="150312b7-9e6d-41ed-8303-81d33f670353" xsi:nil="true"/>
    <lcf76f155ced4ddcb4097134ff3c332f xmlns="150312b7-9e6d-41ed-8303-81d33f67035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16EE5BA183974182AB9A5F97050164" ma:contentTypeVersion="34" ma:contentTypeDescription="Create a new document." ma:contentTypeScope="" ma:versionID="15f98b6ddecd48002296d8377112ed7d">
  <xsd:schema xmlns:xsd="http://www.w3.org/2001/XMLSchema" xmlns:xs="http://www.w3.org/2001/XMLSchema" xmlns:p="http://schemas.microsoft.com/office/2006/metadata/properties" xmlns:ns2="150312b7-9e6d-41ed-8303-81d33f670353" xmlns:ns3="35812a0a-7ebc-4252-8f93-247b2045ed4f" xmlns:ns4="985ec44e-1bab-4c0b-9df0-6ba128686fc9" targetNamespace="http://schemas.microsoft.com/office/2006/metadata/properties" ma:root="true" ma:fieldsID="9c7675e0f0adec28bd174094e9631969" ns2:_="" ns3:_="" ns4:_="">
    <xsd:import namespace="150312b7-9e6d-41ed-8303-81d33f670353"/>
    <xsd:import namespace="35812a0a-7ebc-4252-8f93-247b2045ed4f"/>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_Flow_SignoffStatus" minOccurs="0"/>
                <xsd:element ref="ns2:MediaServiceGenerationTime" minOccurs="0"/>
                <xsd:element ref="ns2:MediaServiceEventHashCode" minOccurs="0"/>
                <xsd:element ref="ns2:MediaServiceAutoKeyPoints" minOccurs="0"/>
                <xsd:element ref="ns2:MediaServiceKeyPoints" minOccurs="0"/>
                <xsd:element ref="ns2:Mission" minOccurs="0"/>
                <xsd:element ref="ns2:MediaLengthInSeconds" minOccurs="0"/>
                <xsd:element ref="ns2:https_x003a__x002f__x002f_twitter_x002e_com_x002f_unmissmedia_x002f_status_x002f_1469238410435076101" minOccurs="0"/>
                <xsd:element ref="ns4:TaxCatchAll" minOccurs="0"/>
                <xsd:element ref="ns2:lcf76f155ced4ddcb4097134ff3c332f" minOccurs="0"/>
                <xsd:element ref="ns2:MediaServiceObjectDetectorVersions" minOccurs="0"/>
                <xsd:element ref="ns2:MediaServiceSearchProperties" minOccurs="0"/>
                <xsd:element ref="ns2:Thematicissu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312b7-9e6d-41ed-8303-81d33f6703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Flow_SignoffStatus" ma:index="16" nillable="true" ma:displayName="Sign-off status" ma:internalName="Sign_x002d_off_x0020_status">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ission" ma:index="21" nillable="true" ma:displayName="Mission" ma:format="Dropdown" ma:internalName="Mission">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https_x003a__x002f__x002f_twitter_x002e_com_x002f_unmissmedia_x002f_status_x002f_1469238410435076101" ma:index="23" nillable="true" ma:displayName="https://twitter.com/unmissmedia/status/1469238410435076101" ma:format="Hyperlink" ma:internalName="https_x003a__x002f__x002f_twitter_x002e_com_x002f_unmissmedia_x002f_status_x002f_1469238410435076101">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Thematicissues" ma:index="29" nillable="true" ma:displayName="Thematic issues" ma:format="Dropdown" ma:internalName="Thematicissues">
      <xsd:simpleType>
        <xsd:restriction base="dms:Text">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812a0a-7ebc-4252-8f93-247b2045ed4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b9f995a9-e5fa-476f-ba93-75a19d991bf0}" ma:internalName="TaxCatchAll" ma:showField="CatchAllData" ma:web="35812a0a-7ebc-4252-8f93-247b2045ed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7D86DB-C163-45FC-B3EE-6E3EF6DC92AA}">
  <ds:schemaRefs>
    <ds:schemaRef ds:uri="http://schemas.microsoft.com/office/2006/metadata/properties"/>
    <ds:schemaRef ds:uri="http://schemas.microsoft.com/office/infopath/2007/PartnerControls"/>
    <ds:schemaRef ds:uri="150312b7-9e6d-41ed-8303-81d33f670353"/>
  </ds:schemaRefs>
</ds:datastoreItem>
</file>

<file path=customXml/itemProps2.xml><?xml version="1.0" encoding="utf-8"?>
<ds:datastoreItem xmlns:ds="http://schemas.openxmlformats.org/officeDocument/2006/customXml" ds:itemID="{3BF89508-3C3B-4BEE-858B-E6744B8E0B17}">
  <ds:schemaRefs>
    <ds:schemaRef ds:uri="http://schemas.microsoft.com/sharepoint/v3/contenttype/forms"/>
  </ds:schemaRefs>
</ds:datastoreItem>
</file>

<file path=customXml/itemProps3.xml><?xml version="1.0" encoding="utf-8"?>
<ds:datastoreItem xmlns:ds="http://schemas.openxmlformats.org/officeDocument/2006/customXml" ds:itemID="{85EB5FEF-F0B8-469A-BA58-5C3FDF1AACC8}"/>
</file>

<file path=docProps/app.xml><?xml version="1.0" encoding="utf-8"?>
<Properties xmlns="http://schemas.openxmlformats.org/officeDocument/2006/extended-properties" xmlns:vt="http://schemas.openxmlformats.org/officeDocument/2006/docPropsVTypes">
  <TotalTime>6828</TotalTime>
  <Words>1811</Words>
  <Application>Microsoft Office PowerPoint</Application>
  <PresentationFormat>Widescreen</PresentationFormat>
  <Paragraphs>184</Paragraphs>
  <Slides>29</Slides>
  <Notes>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Amahame rusange yo kubungabunga ibidukikije</vt:lpstr>
      <vt:lpstr>PowerPoint Presentation</vt:lpstr>
      <vt:lpstr>PowerPoint Presentation</vt:lpstr>
      <vt:lpstr>PowerPoint Presentation</vt:lpstr>
      <vt:lpstr>Amahame y’ingenzi yo kubungabunga amazi</vt:lpstr>
      <vt:lpstr>Amahame y’ingenzi yo kubungabunga amazi</vt:lpstr>
      <vt:lpstr>Amahame y’ingenzi yo kubungabunga amazi</vt:lpstr>
      <vt:lpstr>Amahame y’ingenzi mu kubungabunga amazi arimo imyanda</vt:lpstr>
      <vt:lpstr>PowerPoint Presentation</vt:lpstr>
      <vt:lpstr>Amahame y’ingenzi mu kubungabunga amazi arimo imyanda </vt:lpstr>
      <vt:lpstr>Amahame agenga kubika ingufu z’amashanyarazi </vt:lpstr>
      <vt:lpstr>Amahame agenga kubika ingufu z’amashanyarazi </vt:lpstr>
      <vt:lpstr>Amahame agenga kubika ingufu z’amashanyarazi</vt:lpstr>
      <vt:lpstr>Amahame agenga imicungire y’imyanda itabora</vt:lpstr>
      <vt:lpstr>PowerPoint Presentation</vt:lpstr>
      <vt:lpstr>Amahame agenga imicungire y’imyanda itabora </vt:lpstr>
      <vt:lpstr>Amahame y’ingenzi yo gukumira ingaruka zaturuka ku myanda </vt:lpstr>
      <vt:lpstr>PowerPoint Presentation</vt:lpstr>
      <vt:lpstr>PowerPoint Presentation</vt:lpstr>
      <vt:lpstr>PowerPoint Presentation</vt:lpstr>
      <vt:lpstr>Amahame y’ingenzi  mu kurinda imitungo  kamere n’ umurage w’umuco</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Karianne Meaker Laird</dc:creator>
  <cp:lastModifiedBy>Karianne Meaker Laird</cp:lastModifiedBy>
  <cp:revision>93</cp:revision>
  <dcterms:created xsi:type="dcterms:W3CDTF">2021-10-12T13:41:05Z</dcterms:created>
  <dcterms:modified xsi:type="dcterms:W3CDTF">2022-01-19T17:19:13Z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0x0101004116EE5BA183974182AB9A5F97050164</vt:lpwstr>
  </property>
  <property fmtid="{D5CDD505-2E9C-101B-9397-08002B2CF9AE}" pid="3" name="SecurityClassificationUnclassified">
    <vt:lpwstr/>
  </property>
</Properties>
</file>