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tiff" ContentType="image/tiff"/>
  <Default Extension="jpg" ContentType="image/jpeg"/>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presentation.xml" ContentType="application/vnd.openxmlformats-officedocument.presentationml.presentation.main+xml"/>
  <Override PartName="/ppt/notesSlides/notesSlide3.xml" ContentType="application/vnd.openxmlformats-officedocument.presentationml.notesSlide+xml"/>
  <Override PartName="/ppt/notesSlides/notesSlide2.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notesSlides/notesSlide1.xml" ContentType="application/vnd.openxmlformats-officedocument.presentationml.notes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1.xml" ContentType="application/vnd.openxmlformats-officedocument.them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docProps/app.xml" ContentType="application/vnd.openxmlformats-officedocument.extended-properties+xml"/>
  <Override PartName="/docProps/core.xml" ContentType="application/vnd.openxmlformats-package.core-properties+xml"/>
  <Override PartName="/customXml/itemProps2.xml" ContentType="application/vnd.openxmlformats-officedocument.customXmlProperties+xml"/>
  <Override PartName="/customXml/itemProps1.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1"/>
  </p:notesMasterIdLst>
  <p:sldIdLst>
    <p:sldId id="1150" r:id="rId2"/>
    <p:sldId id="1164" r:id="rId3"/>
    <p:sldId id="1172" r:id="rId4"/>
    <p:sldId id="1135" r:id="rId5"/>
    <p:sldId id="1133" r:id="rId6"/>
    <p:sldId id="1163" r:id="rId7"/>
    <p:sldId id="1166" r:id="rId8"/>
    <p:sldId id="1180" r:id="rId9"/>
    <p:sldId id="1137" r:id="rId10"/>
    <p:sldId id="1181" r:id="rId11"/>
    <p:sldId id="1146" r:id="rId12"/>
    <p:sldId id="1147" r:id="rId13"/>
    <p:sldId id="1165" r:id="rId14"/>
    <p:sldId id="1173" r:id="rId15"/>
    <p:sldId id="1119" r:id="rId16"/>
    <p:sldId id="1168" r:id="rId17"/>
    <p:sldId id="1149" r:id="rId18"/>
    <p:sldId id="1120" r:id="rId19"/>
    <p:sldId id="1169" r:id="rId20"/>
    <p:sldId id="1144" r:id="rId21"/>
    <p:sldId id="1145" r:id="rId22"/>
    <p:sldId id="1122" r:id="rId23"/>
    <p:sldId id="1170" r:id="rId24"/>
    <p:sldId id="1132" r:id="rId25"/>
    <p:sldId id="1161" r:id="rId26"/>
    <p:sldId id="1123" r:id="rId27"/>
    <p:sldId id="1153" r:id="rId28"/>
    <p:sldId id="1151" r:id="rId29"/>
    <p:sldId id="1148" r:id="rId3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8163"/>
    <p:restoredTop sz="95846"/>
  </p:normalViewPr>
  <p:slideViewPr>
    <p:cSldViewPr snapToGrid="0" snapToObjects="1">
      <p:cViewPr varScale="1">
        <p:scale>
          <a:sx n="109" d="100"/>
          <a:sy n="109" d="100"/>
        </p:scale>
        <p:origin x="768" y="184"/>
      </p:cViewPr>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38" Type="http://schemas.openxmlformats.org/officeDocument/2006/relationships/customXml" Target="../customXml/item3.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37" Type="http://schemas.openxmlformats.org/officeDocument/2006/relationships/customXml" Target="../customXml/item2.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customXml" Target="../customXml/item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4BA1E70-EAE9-634C-A634-1280BFDBA666}" type="datetimeFigureOut">
              <a:rPr lang="en-US" smtClean="0"/>
              <a:t>3/1/22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0085E85-BED3-BE42-B24D-7028A4DD7D90}" type="slidenum">
              <a:rPr lang="en-US" smtClean="0"/>
              <a:t>‹#›</a:t>
            </a:fld>
            <a:endParaRPr lang="en-US"/>
          </a:p>
        </p:txBody>
      </p:sp>
    </p:spTree>
    <p:extLst>
      <p:ext uri="{BB962C8B-B14F-4D97-AF65-F5344CB8AC3E}">
        <p14:creationId xmlns:p14="http://schemas.microsoft.com/office/powerpoint/2010/main" val="13728040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E5C6692-4A53-4147-B9C8-2C6BFFC13646}" type="slidenum">
              <a:rPr lang="en-US" smtClean="0"/>
              <a:t>9</a:t>
            </a:fld>
            <a:endParaRPr lang="en-US"/>
          </a:p>
        </p:txBody>
      </p:sp>
    </p:spTree>
    <p:extLst>
      <p:ext uri="{BB962C8B-B14F-4D97-AF65-F5344CB8AC3E}">
        <p14:creationId xmlns:p14="http://schemas.microsoft.com/office/powerpoint/2010/main" val="360829479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E5C6692-4A53-4147-B9C8-2C6BFFC13646}" type="slidenum">
              <a:rPr lang="en-US" smtClean="0"/>
              <a:t>12</a:t>
            </a:fld>
            <a:endParaRPr lang="en-US"/>
          </a:p>
        </p:txBody>
      </p:sp>
    </p:spTree>
    <p:extLst>
      <p:ext uri="{BB962C8B-B14F-4D97-AF65-F5344CB8AC3E}">
        <p14:creationId xmlns:p14="http://schemas.microsoft.com/office/powerpoint/2010/main" val="21647503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E5C6692-4A53-4147-B9C8-2C6BFFC13646}" type="slidenum">
              <a:rPr lang="en-US" smtClean="0"/>
              <a:t>15</a:t>
            </a:fld>
            <a:endParaRPr lang="en-US"/>
          </a:p>
        </p:txBody>
      </p:sp>
    </p:spTree>
    <p:extLst>
      <p:ext uri="{BB962C8B-B14F-4D97-AF65-F5344CB8AC3E}">
        <p14:creationId xmlns:p14="http://schemas.microsoft.com/office/powerpoint/2010/main" val="27739605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E5C6692-4A53-4147-B9C8-2C6BFFC13646}" type="slidenum">
              <a:rPr lang="en-US" smtClean="0"/>
              <a:t>18</a:t>
            </a:fld>
            <a:endParaRPr lang="en-US"/>
          </a:p>
        </p:txBody>
      </p:sp>
    </p:spTree>
    <p:extLst>
      <p:ext uri="{BB962C8B-B14F-4D97-AF65-F5344CB8AC3E}">
        <p14:creationId xmlns:p14="http://schemas.microsoft.com/office/powerpoint/2010/main" val="297665967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E5C6692-4A53-4147-B9C8-2C6BFFC13646}" type="slidenum">
              <a:rPr lang="en-US" smtClean="0"/>
              <a:t>22</a:t>
            </a:fld>
            <a:endParaRPr lang="en-US"/>
          </a:p>
        </p:txBody>
      </p:sp>
    </p:spTree>
    <p:extLst>
      <p:ext uri="{BB962C8B-B14F-4D97-AF65-F5344CB8AC3E}">
        <p14:creationId xmlns:p14="http://schemas.microsoft.com/office/powerpoint/2010/main" val="248990083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DDC9AF-0715-BE44-949F-A326E02CDB85}"/>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3818D8F1-E40D-D04D-8943-9859943A073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94ACED07-7D73-3341-8421-C54BC8D45777}"/>
              </a:ext>
            </a:extLst>
          </p:cNvPr>
          <p:cNvSpPr>
            <a:spLocks noGrp="1"/>
          </p:cNvSpPr>
          <p:nvPr>
            <p:ph type="dt" sz="half" idx="10"/>
          </p:nvPr>
        </p:nvSpPr>
        <p:spPr/>
        <p:txBody>
          <a:bodyPr/>
          <a:lstStyle/>
          <a:p>
            <a:fld id="{991CF7E4-5A77-1245-A50F-2ABAE0CE1185}" type="datetime1">
              <a:rPr lang="en-US" smtClean="0"/>
              <a:t>3/1/22</a:t>
            </a:fld>
            <a:endParaRPr lang="en-US"/>
          </a:p>
        </p:txBody>
      </p:sp>
      <p:sp>
        <p:nvSpPr>
          <p:cNvPr id="5" name="Footer Placeholder 4">
            <a:extLst>
              <a:ext uri="{FF2B5EF4-FFF2-40B4-BE49-F238E27FC236}">
                <a16:creationId xmlns:a16="http://schemas.microsoft.com/office/drawing/2014/main" id="{242FDBD2-4776-A24B-ACAD-62CEC03ABBA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0326C75-D904-FA46-895C-64D2E8C65749}"/>
              </a:ext>
            </a:extLst>
          </p:cNvPr>
          <p:cNvSpPr>
            <a:spLocks noGrp="1"/>
          </p:cNvSpPr>
          <p:nvPr>
            <p:ph type="sldNum" sz="quarter" idx="12"/>
          </p:nvPr>
        </p:nvSpPr>
        <p:spPr/>
        <p:txBody>
          <a:bodyPr/>
          <a:lstStyle/>
          <a:p>
            <a:fld id="{C752A0BD-0866-3242-8D3D-E9BB77ED850E}" type="slidenum">
              <a:rPr lang="en-US" smtClean="0"/>
              <a:t>‹#›</a:t>
            </a:fld>
            <a:endParaRPr lang="en-US"/>
          </a:p>
        </p:txBody>
      </p:sp>
    </p:spTree>
    <p:extLst>
      <p:ext uri="{BB962C8B-B14F-4D97-AF65-F5344CB8AC3E}">
        <p14:creationId xmlns:p14="http://schemas.microsoft.com/office/powerpoint/2010/main" val="4754230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8958E1-7F02-2245-B625-33332B7CD90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FB1B219-2F77-5043-8AFC-59D08EC9C2C6}"/>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BCF66C6-8FFD-9C4D-A37B-2014987D7CCF}"/>
              </a:ext>
            </a:extLst>
          </p:cNvPr>
          <p:cNvSpPr>
            <a:spLocks noGrp="1"/>
          </p:cNvSpPr>
          <p:nvPr>
            <p:ph type="dt" sz="half" idx="10"/>
          </p:nvPr>
        </p:nvSpPr>
        <p:spPr/>
        <p:txBody>
          <a:bodyPr/>
          <a:lstStyle/>
          <a:p>
            <a:fld id="{6C58ECC1-39EC-0C4A-8195-27C821FA4408}" type="datetime1">
              <a:rPr lang="en-US" smtClean="0"/>
              <a:t>3/1/22</a:t>
            </a:fld>
            <a:endParaRPr lang="en-US"/>
          </a:p>
        </p:txBody>
      </p:sp>
      <p:sp>
        <p:nvSpPr>
          <p:cNvPr id="5" name="Footer Placeholder 4">
            <a:extLst>
              <a:ext uri="{FF2B5EF4-FFF2-40B4-BE49-F238E27FC236}">
                <a16:creationId xmlns:a16="http://schemas.microsoft.com/office/drawing/2014/main" id="{EEE4C6EA-3C89-F94E-BB69-7F3D3300BB6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57CF61D-618C-9642-A8C7-8D277FC7EC9F}"/>
              </a:ext>
            </a:extLst>
          </p:cNvPr>
          <p:cNvSpPr>
            <a:spLocks noGrp="1"/>
          </p:cNvSpPr>
          <p:nvPr>
            <p:ph type="sldNum" sz="quarter" idx="12"/>
          </p:nvPr>
        </p:nvSpPr>
        <p:spPr/>
        <p:txBody>
          <a:bodyPr/>
          <a:lstStyle/>
          <a:p>
            <a:fld id="{C752A0BD-0866-3242-8D3D-E9BB77ED850E}" type="slidenum">
              <a:rPr lang="en-US" smtClean="0"/>
              <a:t>‹#›</a:t>
            </a:fld>
            <a:endParaRPr lang="en-US"/>
          </a:p>
        </p:txBody>
      </p:sp>
    </p:spTree>
    <p:extLst>
      <p:ext uri="{BB962C8B-B14F-4D97-AF65-F5344CB8AC3E}">
        <p14:creationId xmlns:p14="http://schemas.microsoft.com/office/powerpoint/2010/main" val="403243769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E7CF2C-E51D-F942-8BF7-7D33E11E40C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F646947F-3836-8E40-AC07-438CB988081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288D809-BC31-F842-8D26-3ECE6087CA19}"/>
              </a:ext>
            </a:extLst>
          </p:cNvPr>
          <p:cNvSpPr>
            <a:spLocks noGrp="1"/>
          </p:cNvSpPr>
          <p:nvPr>
            <p:ph type="dt" sz="half" idx="10"/>
          </p:nvPr>
        </p:nvSpPr>
        <p:spPr/>
        <p:txBody>
          <a:bodyPr/>
          <a:lstStyle/>
          <a:p>
            <a:fld id="{C0191135-4C9E-6F4F-985F-4C8F4D18B2ED}" type="datetime1">
              <a:rPr lang="en-US" smtClean="0"/>
              <a:t>3/1/22</a:t>
            </a:fld>
            <a:endParaRPr lang="en-US"/>
          </a:p>
        </p:txBody>
      </p:sp>
      <p:sp>
        <p:nvSpPr>
          <p:cNvPr id="5" name="Footer Placeholder 4">
            <a:extLst>
              <a:ext uri="{FF2B5EF4-FFF2-40B4-BE49-F238E27FC236}">
                <a16:creationId xmlns:a16="http://schemas.microsoft.com/office/drawing/2014/main" id="{70BA0117-CA46-B04D-8EB3-D15D441ED37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9DA361A-8D11-1046-9D51-97BC9BCC1F7D}"/>
              </a:ext>
            </a:extLst>
          </p:cNvPr>
          <p:cNvSpPr>
            <a:spLocks noGrp="1"/>
          </p:cNvSpPr>
          <p:nvPr>
            <p:ph type="sldNum" sz="quarter" idx="12"/>
          </p:nvPr>
        </p:nvSpPr>
        <p:spPr/>
        <p:txBody>
          <a:bodyPr/>
          <a:lstStyle/>
          <a:p>
            <a:fld id="{C752A0BD-0866-3242-8D3D-E9BB77ED850E}" type="slidenum">
              <a:rPr lang="en-US" smtClean="0"/>
              <a:t>‹#›</a:t>
            </a:fld>
            <a:endParaRPr lang="en-US"/>
          </a:p>
        </p:txBody>
      </p:sp>
    </p:spTree>
    <p:extLst>
      <p:ext uri="{BB962C8B-B14F-4D97-AF65-F5344CB8AC3E}">
        <p14:creationId xmlns:p14="http://schemas.microsoft.com/office/powerpoint/2010/main" val="188792865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0DEA10-DD2C-D241-951F-E40E95F856C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C173AB9-3597-B844-BDDB-FF9048D7A678}"/>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F673D4B8-AD68-CF48-96B6-EB43A69BD759}"/>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45D0A435-3749-2A4F-9A9C-2038D0FFDA09}"/>
              </a:ext>
            </a:extLst>
          </p:cNvPr>
          <p:cNvSpPr>
            <a:spLocks noGrp="1"/>
          </p:cNvSpPr>
          <p:nvPr>
            <p:ph type="dt" sz="half" idx="10"/>
          </p:nvPr>
        </p:nvSpPr>
        <p:spPr/>
        <p:txBody>
          <a:bodyPr/>
          <a:lstStyle/>
          <a:p>
            <a:fld id="{51CC3166-D5C4-B84C-9B41-B47CE9517922}" type="datetime1">
              <a:rPr lang="en-US" smtClean="0"/>
              <a:t>3/1/22</a:t>
            </a:fld>
            <a:endParaRPr lang="en-US"/>
          </a:p>
        </p:txBody>
      </p:sp>
      <p:sp>
        <p:nvSpPr>
          <p:cNvPr id="6" name="Footer Placeholder 5">
            <a:extLst>
              <a:ext uri="{FF2B5EF4-FFF2-40B4-BE49-F238E27FC236}">
                <a16:creationId xmlns:a16="http://schemas.microsoft.com/office/drawing/2014/main" id="{6A015885-BBB2-ED4A-A16A-3AFDCA52A8A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D434B6D-8E52-5447-A1C7-0669DFC2A5D6}"/>
              </a:ext>
            </a:extLst>
          </p:cNvPr>
          <p:cNvSpPr>
            <a:spLocks noGrp="1"/>
          </p:cNvSpPr>
          <p:nvPr>
            <p:ph type="sldNum" sz="quarter" idx="12"/>
          </p:nvPr>
        </p:nvSpPr>
        <p:spPr/>
        <p:txBody>
          <a:bodyPr/>
          <a:lstStyle/>
          <a:p>
            <a:fld id="{C752A0BD-0866-3242-8D3D-E9BB77ED850E}" type="slidenum">
              <a:rPr lang="en-US" smtClean="0"/>
              <a:t>‹#›</a:t>
            </a:fld>
            <a:endParaRPr lang="en-US"/>
          </a:p>
        </p:txBody>
      </p:sp>
    </p:spTree>
    <p:extLst>
      <p:ext uri="{BB962C8B-B14F-4D97-AF65-F5344CB8AC3E}">
        <p14:creationId xmlns:p14="http://schemas.microsoft.com/office/powerpoint/2010/main" val="2424574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5C23F7-BBDD-6346-AC1A-752599BE06CF}"/>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E827AFF7-EF33-024D-BEA9-A7337BC47B8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08180628-C673-7346-A610-18489383FFFD}"/>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C05B39EC-499B-6346-BCF6-AE743080FC6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C2D44904-19FF-374C-85D0-B345F4699F77}"/>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2FB927E6-D107-3842-B1D5-3495F52EC52A}"/>
              </a:ext>
            </a:extLst>
          </p:cNvPr>
          <p:cNvSpPr>
            <a:spLocks noGrp="1"/>
          </p:cNvSpPr>
          <p:nvPr>
            <p:ph type="dt" sz="half" idx="10"/>
          </p:nvPr>
        </p:nvSpPr>
        <p:spPr/>
        <p:txBody>
          <a:bodyPr/>
          <a:lstStyle/>
          <a:p>
            <a:fld id="{445BBDF2-FF69-9545-9555-9FAC11610066}" type="datetime1">
              <a:rPr lang="en-US" smtClean="0"/>
              <a:t>3/1/22</a:t>
            </a:fld>
            <a:endParaRPr lang="en-US"/>
          </a:p>
        </p:txBody>
      </p:sp>
      <p:sp>
        <p:nvSpPr>
          <p:cNvPr id="8" name="Footer Placeholder 7">
            <a:extLst>
              <a:ext uri="{FF2B5EF4-FFF2-40B4-BE49-F238E27FC236}">
                <a16:creationId xmlns:a16="http://schemas.microsoft.com/office/drawing/2014/main" id="{C92F5E6B-35E4-2043-B852-439D51638C26}"/>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9344835F-78CD-A74E-A932-148BD28B70C4}"/>
              </a:ext>
            </a:extLst>
          </p:cNvPr>
          <p:cNvSpPr>
            <a:spLocks noGrp="1"/>
          </p:cNvSpPr>
          <p:nvPr>
            <p:ph type="sldNum" sz="quarter" idx="12"/>
          </p:nvPr>
        </p:nvSpPr>
        <p:spPr/>
        <p:txBody>
          <a:bodyPr/>
          <a:lstStyle/>
          <a:p>
            <a:fld id="{C752A0BD-0866-3242-8D3D-E9BB77ED850E}" type="slidenum">
              <a:rPr lang="en-US" smtClean="0"/>
              <a:t>‹#›</a:t>
            </a:fld>
            <a:endParaRPr lang="en-US"/>
          </a:p>
        </p:txBody>
      </p:sp>
    </p:spTree>
    <p:extLst>
      <p:ext uri="{BB962C8B-B14F-4D97-AF65-F5344CB8AC3E}">
        <p14:creationId xmlns:p14="http://schemas.microsoft.com/office/powerpoint/2010/main" val="361939337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205BBA-5E7F-A645-8D45-B32ECF9ADFBB}"/>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CCC239F2-B7C3-EE48-978B-33AB625B61F7}"/>
              </a:ext>
            </a:extLst>
          </p:cNvPr>
          <p:cNvSpPr>
            <a:spLocks noGrp="1"/>
          </p:cNvSpPr>
          <p:nvPr>
            <p:ph type="dt" sz="half" idx="10"/>
          </p:nvPr>
        </p:nvSpPr>
        <p:spPr/>
        <p:txBody>
          <a:bodyPr/>
          <a:lstStyle/>
          <a:p>
            <a:fld id="{B3053999-1C09-7F47-ABCC-589231614F82}" type="datetime1">
              <a:rPr lang="en-US" smtClean="0"/>
              <a:t>3/1/22</a:t>
            </a:fld>
            <a:endParaRPr lang="en-US"/>
          </a:p>
        </p:txBody>
      </p:sp>
      <p:sp>
        <p:nvSpPr>
          <p:cNvPr id="4" name="Footer Placeholder 3">
            <a:extLst>
              <a:ext uri="{FF2B5EF4-FFF2-40B4-BE49-F238E27FC236}">
                <a16:creationId xmlns:a16="http://schemas.microsoft.com/office/drawing/2014/main" id="{CDFC9DFE-C15C-F845-A7F2-A47E3CE338BC}"/>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71785504-8191-F549-817E-851A68A6FDA5}"/>
              </a:ext>
            </a:extLst>
          </p:cNvPr>
          <p:cNvSpPr>
            <a:spLocks noGrp="1"/>
          </p:cNvSpPr>
          <p:nvPr>
            <p:ph type="sldNum" sz="quarter" idx="12"/>
          </p:nvPr>
        </p:nvSpPr>
        <p:spPr/>
        <p:txBody>
          <a:bodyPr/>
          <a:lstStyle/>
          <a:p>
            <a:fld id="{C752A0BD-0866-3242-8D3D-E9BB77ED850E}" type="slidenum">
              <a:rPr lang="en-US" smtClean="0"/>
              <a:t>‹#›</a:t>
            </a:fld>
            <a:endParaRPr lang="en-US"/>
          </a:p>
        </p:txBody>
      </p:sp>
    </p:spTree>
    <p:extLst>
      <p:ext uri="{BB962C8B-B14F-4D97-AF65-F5344CB8AC3E}">
        <p14:creationId xmlns:p14="http://schemas.microsoft.com/office/powerpoint/2010/main" val="223011474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9AED5D8-1872-7145-8863-7E8017AD10D3}"/>
              </a:ext>
            </a:extLst>
          </p:cNvPr>
          <p:cNvSpPr>
            <a:spLocks noGrp="1"/>
          </p:cNvSpPr>
          <p:nvPr>
            <p:ph type="dt" sz="half" idx="10"/>
          </p:nvPr>
        </p:nvSpPr>
        <p:spPr/>
        <p:txBody>
          <a:bodyPr/>
          <a:lstStyle/>
          <a:p>
            <a:fld id="{9085202B-9A2F-7C4F-8206-DB2A66765CD3}" type="datetime1">
              <a:rPr lang="en-US" smtClean="0"/>
              <a:t>3/1/22</a:t>
            </a:fld>
            <a:endParaRPr lang="en-US"/>
          </a:p>
        </p:txBody>
      </p:sp>
      <p:sp>
        <p:nvSpPr>
          <p:cNvPr id="3" name="Footer Placeholder 2">
            <a:extLst>
              <a:ext uri="{FF2B5EF4-FFF2-40B4-BE49-F238E27FC236}">
                <a16:creationId xmlns:a16="http://schemas.microsoft.com/office/drawing/2014/main" id="{78666594-550C-6645-9D6C-A48A1F5057FB}"/>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1DCF21C9-6A06-864D-BAEB-E9E0B71D2878}"/>
              </a:ext>
            </a:extLst>
          </p:cNvPr>
          <p:cNvSpPr>
            <a:spLocks noGrp="1"/>
          </p:cNvSpPr>
          <p:nvPr>
            <p:ph type="sldNum" sz="quarter" idx="12"/>
          </p:nvPr>
        </p:nvSpPr>
        <p:spPr/>
        <p:txBody>
          <a:bodyPr/>
          <a:lstStyle/>
          <a:p>
            <a:fld id="{C752A0BD-0866-3242-8D3D-E9BB77ED850E}" type="slidenum">
              <a:rPr lang="en-US" smtClean="0"/>
              <a:t>‹#›</a:t>
            </a:fld>
            <a:endParaRPr lang="en-US"/>
          </a:p>
        </p:txBody>
      </p:sp>
    </p:spTree>
    <p:extLst>
      <p:ext uri="{BB962C8B-B14F-4D97-AF65-F5344CB8AC3E}">
        <p14:creationId xmlns:p14="http://schemas.microsoft.com/office/powerpoint/2010/main" val="99786808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D20DF7-76D5-3949-A767-DB936D316D6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E32ECD85-C726-9843-AB8C-1D2AADFB74B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0ABAC3E7-DC66-BD4D-B8E0-4FB7505A5B8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40AD476-4315-8245-8701-F3AC12B6B3FE}"/>
              </a:ext>
            </a:extLst>
          </p:cNvPr>
          <p:cNvSpPr>
            <a:spLocks noGrp="1"/>
          </p:cNvSpPr>
          <p:nvPr>
            <p:ph type="dt" sz="half" idx="10"/>
          </p:nvPr>
        </p:nvSpPr>
        <p:spPr/>
        <p:txBody>
          <a:bodyPr/>
          <a:lstStyle/>
          <a:p>
            <a:fld id="{F60FBD5E-1746-524C-95EC-51910D948665}" type="datetime1">
              <a:rPr lang="en-US" smtClean="0"/>
              <a:t>3/1/22</a:t>
            </a:fld>
            <a:endParaRPr lang="en-US"/>
          </a:p>
        </p:txBody>
      </p:sp>
      <p:sp>
        <p:nvSpPr>
          <p:cNvPr id="6" name="Footer Placeholder 5">
            <a:extLst>
              <a:ext uri="{FF2B5EF4-FFF2-40B4-BE49-F238E27FC236}">
                <a16:creationId xmlns:a16="http://schemas.microsoft.com/office/drawing/2014/main" id="{AAB7BE45-6896-154C-B6D8-AF7CB840BFB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AAB44E0-D66D-EF4C-9A52-2640EA835C82}"/>
              </a:ext>
            </a:extLst>
          </p:cNvPr>
          <p:cNvSpPr>
            <a:spLocks noGrp="1"/>
          </p:cNvSpPr>
          <p:nvPr>
            <p:ph type="sldNum" sz="quarter" idx="12"/>
          </p:nvPr>
        </p:nvSpPr>
        <p:spPr/>
        <p:txBody>
          <a:bodyPr/>
          <a:lstStyle/>
          <a:p>
            <a:fld id="{C752A0BD-0866-3242-8D3D-E9BB77ED850E}" type="slidenum">
              <a:rPr lang="en-US" smtClean="0"/>
              <a:t>‹#›</a:t>
            </a:fld>
            <a:endParaRPr lang="en-US"/>
          </a:p>
        </p:txBody>
      </p:sp>
    </p:spTree>
    <p:extLst>
      <p:ext uri="{BB962C8B-B14F-4D97-AF65-F5344CB8AC3E}">
        <p14:creationId xmlns:p14="http://schemas.microsoft.com/office/powerpoint/2010/main" val="36566564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423920-CF59-6543-895F-CFBE4CDD865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9A19B927-D459-4E41-94C4-E18F1DF8B4E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A4B6D7B8-6225-E744-B15E-942CE581AEE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EFA0AA1-C3E6-5A4A-A9F1-A6460E4FCAF3}"/>
              </a:ext>
            </a:extLst>
          </p:cNvPr>
          <p:cNvSpPr>
            <a:spLocks noGrp="1"/>
          </p:cNvSpPr>
          <p:nvPr>
            <p:ph type="dt" sz="half" idx="10"/>
          </p:nvPr>
        </p:nvSpPr>
        <p:spPr/>
        <p:txBody>
          <a:bodyPr/>
          <a:lstStyle/>
          <a:p>
            <a:fld id="{C277F1C5-38D0-EB42-840F-B53BC7DBAA41}" type="datetime1">
              <a:rPr lang="en-US" smtClean="0"/>
              <a:t>3/1/22</a:t>
            </a:fld>
            <a:endParaRPr lang="en-US"/>
          </a:p>
        </p:txBody>
      </p:sp>
      <p:sp>
        <p:nvSpPr>
          <p:cNvPr id="6" name="Footer Placeholder 5">
            <a:extLst>
              <a:ext uri="{FF2B5EF4-FFF2-40B4-BE49-F238E27FC236}">
                <a16:creationId xmlns:a16="http://schemas.microsoft.com/office/drawing/2014/main" id="{106BAF7B-C9D1-A24D-A047-72C277B711F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F1CF774-9579-7B44-8854-F353987B9796}"/>
              </a:ext>
            </a:extLst>
          </p:cNvPr>
          <p:cNvSpPr>
            <a:spLocks noGrp="1"/>
          </p:cNvSpPr>
          <p:nvPr>
            <p:ph type="sldNum" sz="quarter" idx="12"/>
          </p:nvPr>
        </p:nvSpPr>
        <p:spPr/>
        <p:txBody>
          <a:bodyPr/>
          <a:lstStyle/>
          <a:p>
            <a:fld id="{C752A0BD-0866-3242-8D3D-E9BB77ED850E}" type="slidenum">
              <a:rPr lang="en-US" smtClean="0"/>
              <a:t>‹#›</a:t>
            </a:fld>
            <a:endParaRPr lang="en-US"/>
          </a:p>
        </p:txBody>
      </p:sp>
    </p:spTree>
    <p:extLst>
      <p:ext uri="{BB962C8B-B14F-4D97-AF65-F5344CB8AC3E}">
        <p14:creationId xmlns:p14="http://schemas.microsoft.com/office/powerpoint/2010/main" val="303042251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18B175-ABC6-D745-A796-968031262249}"/>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A55E5039-F939-B740-8B2B-DC29857A1C7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40D667B-15E3-DF4D-BB60-D6CA492039C1}"/>
              </a:ext>
            </a:extLst>
          </p:cNvPr>
          <p:cNvSpPr>
            <a:spLocks noGrp="1"/>
          </p:cNvSpPr>
          <p:nvPr>
            <p:ph type="dt" sz="half" idx="10"/>
          </p:nvPr>
        </p:nvSpPr>
        <p:spPr/>
        <p:txBody>
          <a:bodyPr/>
          <a:lstStyle/>
          <a:p>
            <a:fld id="{AB8B8616-5B4C-D547-9626-7A7AD4AA2343}" type="datetime1">
              <a:rPr lang="en-US" smtClean="0"/>
              <a:t>3/1/22</a:t>
            </a:fld>
            <a:endParaRPr lang="en-US"/>
          </a:p>
        </p:txBody>
      </p:sp>
      <p:sp>
        <p:nvSpPr>
          <p:cNvPr id="5" name="Footer Placeholder 4">
            <a:extLst>
              <a:ext uri="{FF2B5EF4-FFF2-40B4-BE49-F238E27FC236}">
                <a16:creationId xmlns:a16="http://schemas.microsoft.com/office/drawing/2014/main" id="{F2B104C2-156C-9648-8004-DBF1C76E4DC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CD76815-67EB-0B4D-A80F-E7CA10FB5763}"/>
              </a:ext>
            </a:extLst>
          </p:cNvPr>
          <p:cNvSpPr>
            <a:spLocks noGrp="1"/>
          </p:cNvSpPr>
          <p:nvPr>
            <p:ph type="sldNum" sz="quarter" idx="12"/>
          </p:nvPr>
        </p:nvSpPr>
        <p:spPr/>
        <p:txBody>
          <a:bodyPr/>
          <a:lstStyle/>
          <a:p>
            <a:fld id="{C752A0BD-0866-3242-8D3D-E9BB77ED850E}" type="slidenum">
              <a:rPr lang="en-US" smtClean="0"/>
              <a:t>‹#›</a:t>
            </a:fld>
            <a:endParaRPr lang="en-US"/>
          </a:p>
        </p:txBody>
      </p:sp>
    </p:spTree>
    <p:extLst>
      <p:ext uri="{BB962C8B-B14F-4D97-AF65-F5344CB8AC3E}">
        <p14:creationId xmlns:p14="http://schemas.microsoft.com/office/powerpoint/2010/main" val="18055407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0038AF2-A129-C647-BFAE-91477AC2AA8B}"/>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63B0E6B9-C6C2-9D4F-A782-D32DD55C4559}"/>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B925381-44F2-9C41-AF80-DAF0312E9563}"/>
              </a:ext>
            </a:extLst>
          </p:cNvPr>
          <p:cNvSpPr>
            <a:spLocks noGrp="1"/>
          </p:cNvSpPr>
          <p:nvPr>
            <p:ph type="dt" sz="half" idx="10"/>
          </p:nvPr>
        </p:nvSpPr>
        <p:spPr/>
        <p:txBody>
          <a:bodyPr/>
          <a:lstStyle/>
          <a:p>
            <a:fld id="{8DC440EF-A8D0-5042-A088-88AE10C841C0}" type="datetime1">
              <a:rPr lang="en-US" smtClean="0"/>
              <a:t>3/1/22</a:t>
            </a:fld>
            <a:endParaRPr lang="en-US"/>
          </a:p>
        </p:txBody>
      </p:sp>
      <p:sp>
        <p:nvSpPr>
          <p:cNvPr id="5" name="Footer Placeholder 4">
            <a:extLst>
              <a:ext uri="{FF2B5EF4-FFF2-40B4-BE49-F238E27FC236}">
                <a16:creationId xmlns:a16="http://schemas.microsoft.com/office/drawing/2014/main" id="{76E00FB5-CA72-1E4B-B8F3-2099F0EA5BD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1408F09-8EB5-954B-A4C7-C359D40B5665}"/>
              </a:ext>
            </a:extLst>
          </p:cNvPr>
          <p:cNvSpPr>
            <a:spLocks noGrp="1"/>
          </p:cNvSpPr>
          <p:nvPr>
            <p:ph type="sldNum" sz="quarter" idx="12"/>
          </p:nvPr>
        </p:nvSpPr>
        <p:spPr/>
        <p:txBody>
          <a:bodyPr/>
          <a:lstStyle/>
          <a:p>
            <a:fld id="{C752A0BD-0866-3242-8D3D-E9BB77ED850E}" type="slidenum">
              <a:rPr lang="en-US" smtClean="0"/>
              <a:t>‹#›</a:t>
            </a:fld>
            <a:endParaRPr lang="en-US"/>
          </a:p>
        </p:txBody>
      </p:sp>
    </p:spTree>
    <p:extLst>
      <p:ext uri="{BB962C8B-B14F-4D97-AF65-F5344CB8AC3E}">
        <p14:creationId xmlns:p14="http://schemas.microsoft.com/office/powerpoint/2010/main" val="1667820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95594D0-A4E8-5F41-89AC-294A8F7B2F8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68A20B9D-A626-084A-9246-94C6BC24119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8897FD9-6F18-3145-9FA4-B3D1ACC9339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C4CCDD4-91C7-5B4F-AD9B-71A4FC4AE9FD}" type="datetime1">
              <a:rPr lang="en-US" smtClean="0"/>
              <a:t>3/1/22</a:t>
            </a:fld>
            <a:endParaRPr lang="en-US"/>
          </a:p>
        </p:txBody>
      </p:sp>
      <p:sp>
        <p:nvSpPr>
          <p:cNvPr id="5" name="Footer Placeholder 4">
            <a:extLst>
              <a:ext uri="{FF2B5EF4-FFF2-40B4-BE49-F238E27FC236}">
                <a16:creationId xmlns:a16="http://schemas.microsoft.com/office/drawing/2014/main" id="{1D6E25E4-2A2D-0D42-9B92-FCE74575F2E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FA5D5792-D705-8044-932B-9E283F12AF7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752A0BD-0866-3242-8D3D-E9BB77ED850E}" type="slidenum">
              <a:rPr lang="en-US" smtClean="0"/>
              <a:t>‹#›</a:t>
            </a:fld>
            <a:endParaRPr lang="en-US"/>
          </a:p>
        </p:txBody>
      </p:sp>
    </p:spTree>
    <p:extLst>
      <p:ext uri="{BB962C8B-B14F-4D97-AF65-F5344CB8AC3E}">
        <p14:creationId xmlns:p14="http://schemas.microsoft.com/office/powerpoint/2010/main" val="321157653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6.tiff"/><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7.tiff"/><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8.jpe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1.jpg"/><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3.jpeg"/><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4.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6.jpg"/><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7.jp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9.jpg"/><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0.jp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1.jp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2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2.jpg"/><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4.jp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jpg"/><Relationship Id="rId1" Type="http://schemas.openxmlformats.org/officeDocument/2006/relationships/slideLayout" Target="../slideLayouts/slideLayout2.xml"/><Relationship Id="rId4" Type="http://schemas.openxmlformats.org/officeDocument/2006/relationships/image" Target="../media/image28.png"/></Relationships>
</file>

<file path=ppt/slides/_rels/slide2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9.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A6EF249-5889-9649-8BFE-168529B0156E}"/>
              </a:ext>
            </a:extLst>
          </p:cNvPr>
          <p:cNvSpPr>
            <a:spLocks noGrp="1"/>
          </p:cNvSpPr>
          <p:nvPr>
            <p:ph idx="1"/>
          </p:nvPr>
        </p:nvSpPr>
        <p:spPr>
          <a:xfrm>
            <a:off x="812786" y="2863942"/>
            <a:ext cx="10516892" cy="656878"/>
          </a:xfrm>
        </p:spPr>
        <p:txBody>
          <a:bodyPr>
            <a:normAutofit/>
          </a:bodyPr>
          <a:lstStyle/>
          <a:p>
            <a:pPr marL="0" indent="0" algn="ctr">
              <a:buNone/>
            </a:pPr>
            <a:r>
              <a:rPr lang="zh-CN" altLang="en-US" b="1" dirty="0">
                <a:solidFill>
                  <a:srgbClr val="FF0000"/>
                </a:solidFill>
                <a:latin typeface="Segoe UI" panose="020B0502040204020203" pitchFamily="34" charset="0"/>
                <a:cs typeface="Segoe UI" panose="020B0502040204020203" pitchFamily="34" charset="0"/>
              </a:rPr>
              <a:t>建议将本讲座连同环境口袋书指南及海报一并发至部队</a:t>
            </a:r>
            <a:r>
              <a:rPr lang="en-US" b="1" dirty="0">
                <a:solidFill>
                  <a:srgbClr val="FF0000"/>
                </a:solidFill>
                <a:latin typeface="Segoe UI" panose="020B0502040204020203" pitchFamily="34" charset="0"/>
                <a:cs typeface="Segoe UI" panose="020B0502040204020203" pitchFamily="34" charset="0"/>
              </a:rPr>
              <a:t> </a:t>
            </a:r>
          </a:p>
        </p:txBody>
      </p:sp>
      <p:sp>
        <p:nvSpPr>
          <p:cNvPr id="4" name="Slide Number Placeholder 3">
            <a:extLst>
              <a:ext uri="{FF2B5EF4-FFF2-40B4-BE49-F238E27FC236}">
                <a16:creationId xmlns:a16="http://schemas.microsoft.com/office/drawing/2014/main" id="{875D162E-8719-F844-8B6E-FCA9E8DDA376}"/>
              </a:ext>
            </a:extLst>
          </p:cNvPr>
          <p:cNvSpPr>
            <a:spLocks noGrp="1"/>
          </p:cNvSpPr>
          <p:nvPr>
            <p:ph type="sldNum" sz="quarter" idx="12"/>
          </p:nvPr>
        </p:nvSpPr>
        <p:spPr/>
        <p:txBody>
          <a:bodyPr/>
          <a:lstStyle/>
          <a:p>
            <a:fld id="{C752A0BD-0866-3242-8D3D-E9BB77ED850E}" type="slidenum">
              <a:rPr lang="en-US" sz="1600" smtClean="0">
                <a:latin typeface="Arial" panose="020B0604020202020204" pitchFamily="34" charset="0"/>
                <a:cs typeface="Arial" panose="020B0604020202020204" pitchFamily="34" charset="0"/>
              </a:rPr>
              <a:t>1</a:t>
            </a:fld>
            <a:endParaRPr lang="en-US" dirty="0">
              <a:latin typeface="Arial" panose="020B0604020202020204" pitchFamily="34" charset="0"/>
              <a:cs typeface="Arial" panose="020B0604020202020204" pitchFamily="34" charset="0"/>
            </a:endParaRPr>
          </a:p>
        </p:txBody>
      </p:sp>
      <p:sp>
        <p:nvSpPr>
          <p:cNvPr id="5" name="Rectangle 4">
            <a:extLst>
              <a:ext uri="{FF2B5EF4-FFF2-40B4-BE49-F238E27FC236}">
                <a16:creationId xmlns:a16="http://schemas.microsoft.com/office/drawing/2014/main" id="{3F4CFBBA-1B5A-634F-B909-EB90C879592A}"/>
              </a:ext>
            </a:extLst>
          </p:cNvPr>
          <p:cNvSpPr/>
          <p:nvPr/>
        </p:nvSpPr>
        <p:spPr>
          <a:xfrm>
            <a:off x="604434" y="2371241"/>
            <a:ext cx="10933597" cy="1642281"/>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w-RW" dirty="0">
              <a:solidFill>
                <a:srgbClr val="FF0000"/>
              </a:solidFill>
            </a:endParaRPr>
          </a:p>
        </p:txBody>
      </p:sp>
      <p:pic>
        <p:nvPicPr>
          <p:cNvPr id="7" name="Picture 6" descr="Logo&#10;&#10;Description automatically generated">
            <a:extLst>
              <a:ext uri="{FF2B5EF4-FFF2-40B4-BE49-F238E27FC236}">
                <a16:creationId xmlns:a16="http://schemas.microsoft.com/office/drawing/2014/main" id="{17C81557-2CDE-A64E-8AAF-0AFB2FFA4CED}"/>
              </a:ext>
            </a:extLst>
          </p:cNvPr>
          <p:cNvPicPr>
            <a:picLocks noChangeAspect="1"/>
          </p:cNvPicPr>
          <p:nvPr/>
        </p:nvPicPr>
        <p:blipFill>
          <a:blip r:embed="rId2"/>
          <a:stretch>
            <a:fillRect/>
          </a:stretch>
        </p:blipFill>
        <p:spPr>
          <a:xfrm>
            <a:off x="190575" y="158042"/>
            <a:ext cx="830703" cy="678780"/>
          </a:xfrm>
          <a:prstGeom prst="rect">
            <a:avLst/>
          </a:prstGeom>
        </p:spPr>
      </p:pic>
    </p:spTree>
    <p:extLst>
      <p:ext uri="{BB962C8B-B14F-4D97-AF65-F5344CB8AC3E}">
        <p14:creationId xmlns:p14="http://schemas.microsoft.com/office/powerpoint/2010/main" val="246197047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72F570-4E3F-4A2A-8AD2-FCB02AD7524B}"/>
              </a:ext>
            </a:extLst>
          </p:cNvPr>
          <p:cNvSpPr>
            <a:spLocks noGrp="1"/>
          </p:cNvSpPr>
          <p:nvPr>
            <p:ph type="title"/>
          </p:nvPr>
        </p:nvSpPr>
        <p:spPr/>
        <p:txBody>
          <a:bodyPr/>
          <a:lstStyle/>
          <a:p>
            <a:endParaRPr lang="en-US"/>
          </a:p>
        </p:txBody>
      </p:sp>
      <p:pic>
        <p:nvPicPr>
          <p:cNvPr id="6" name="Content Placeholder 5" descr="A picture containing text, helmet&#10;&#10;Description automatically generated">
            <a:extLst>
              <a:ext uri="{FF2B5EF4-FFF2-40B4-BE49-F238E27FC236}">
                <a16:creationId xmlns:a16="http://schemas.microsoft.com/office/drawing/2014/main" id="{CC881DBE-6740-4E33-80EF-8DC586950A15}"/>
              </a:ext>
            </a:extLst>
          </p:cNvPr>
          <p:cNvPicPr>
            <a:picLocks noGrp="1" noChangeAspect="1"/>
          </p:cNvPicPr>
          <p:nvPr>
            <p:ph idx="1"/>
          </p:nvPr>
        </p:nvPicPr>
        <p:blipFill>
          <a:blip r:embed="rId2"/>
          <a:stretch>
            <a:fillRect/>
          </a:stretch>
        </p:blipFill>
        <p:spPr>
          <a:xfrm>
            <a:off x="5067300" y="3129756"/>
            <a:ext cx="2057400" cy="1743075"/>
          </a:xfrm>
        </p:spPr>
      </p:pic>
      <p:sp>
        <p:nvSpPr>
          <p:cNvPr id="4" name="Slide Number Placeholder 3">
            <a:extLst>
              <a:ext uri="{FF2B5EF4-FFF2-40B4-BE49-F238E27FC236}">
                <a16:creationId xmlns:a16="http://schemas.microsoft.com/office/drawing/2014/main" id="{5B2D493E-A0B8-49A1-B435-26DBE9DF6BE6}"/>
              </a:ext>
            </a:extLst>
          </p:cNvPr>
          <p:cNvSpPr>
            <a:spLocks noGrp="1"/>
          </p:cNvSpPr>
          <p:nvPr>
            <p:ph type="sldNum" sz="quarter" idx="12"/>
          </p:nvPr>
        </p:nvSpPr>
        <p:spPr/>
        <p:txBody>
          <a:bodyPr/>
          <a:lstStyle/>
          <a:p>
            <a:fld id="{C752A0BD-0866-3242-8D3D-E9BB77ED850E}" type="slidenum">
              <a:rPr lang="en-US" smtClean="0"/>
              <a:t>2</a:t>
            </a:fld>
            <a:endParaRPr lang="en-US"/>
          </a:p>
        </p:txBody>
      </p:sp>
      <p:pic>
        <p:nvPicPr>
          <p:cNvPr id="8" name="Picture 7" descr="A picture containing grass, outdoor, sky, person&#10;&#10;Description automatically generated">
            <a:extLst>
              <a:ext uri="{FF2B5EF4-FFF2-40B4-BE49-F238E27FC236}">
                <a16:creationId xmlns:a16="http://schemas.microsoft.com/office/drawing/2014/main" id="{41D5D8FD-6F2E-4649-9400-3CD933777412}"/>
              </a:ext>
            </a:extLst>
          </p:cNvPr>
          <p:cNvPicPr>
            <a:picLocks noChangeAspect="1"/>
          </p:cNvPicPr>
          <p:nvPr/>
        </p:nvPicPr>
        <p:blipFill>
          <a:blip r:embed="rId3"/>
          <a:stretch>
            <a:fillRect/>
          </a:stretch>
        </p:blipFill>
        <p:spPr>
          <a:xfrm>
            <a:off x="0" y="0"/>
            <a:ext cx="12192000" cy="8124824"/>
          </a:xfrm>
          <a:prstGeom prst="rect">
            <a:avLst/>
          </a:prstGeom>
        </p:spPr>
      </p:pic>
      <p:sp>
        <p:nvSpPr>
          <p:cNvPr id="9" name="Title 1">
            <a:extLst>
              <a:ext uri="{FF2B5EF4-FFF2-40B4-BE49-F238E27FC236}">
                <a16:creationId xmlns:a16="http://schemas.microsoft.com/office/drawing/2014/main" id="{7B3057A4-3772-4D7D-B64A-F1F1BBE16AC9}"/>
              </a:ext>
            </a:extLst>
          </p:cNvPr>
          <p:cNvSpPr txBox="1">
            <a:spLocks/>
          </p:cNvSpPr>
          <p:nvPr/>
        </p:nvSpPr>
        <p:spPr>
          <a:xfrm>
            <a:off x="838200" y="1641611"/>
            <a:ext cx="10058400" cy="3574778"/>
          </a:xfrm>
          <a:prstGeom prst="rect">
            <a:avLst/>
          </a:prstGeom>
          <a:effectLst>
            <a:outerShdw blurRad="50800" dist="38100" dir="2700000" algn="tl" rotWithShape="0">
              <a:prstClr val="black">
                <a:alpha val="40000"/>
              </a:prstClr>
            </a:outerShdw>
          </a:effectLst>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ja-JP" altLang="en-US" sz="4800" b="1">
                <a:solidFill>
                  <a:schemeClr val="bg1"/>
                </a:solidFill>
                <a:latin typeface="+mn-ea"/>
                <a:ea typeface="+mn-ea"/>
                <a:cs typeface="Segoe UI" panose="020B0502040204020203" pitchFamily="34" charset="0"/>
              </a:rPr>
              <a:t>环保意</a:t>
            </a:r>
            <a:r>
              <a:rPr lang="ja-JP" altLang="en-US" sz="4800" b="1">
                <a:solidFill>
                  <a:srgbClr val="FFFFFF"/>
                </a:solidFill>
                <a:latin typeface="+mn-ea"/>
                <a:ea typeface="+mn-ea"/>
                <a:cs typeface="Segoe UI" panose="020B0502040204020203" pitchFamily="34" charset="0"/>
              </a:rPr>
              <a:t>识宣介会 </a:t>
            </a:r>
            <a:br>
              <a:rPr lang="en-US" sz="4800" b="1" dirty="0">
                <a:solidFill>
                  <a:srgbClr val="FFFFFF"/>
                </a:solidFill>
                <a:latin typeface="+mn-ea"/>
                <a:ea typeface="+mn-ea"/>
              </a:rPr>
            </a:br>
            <a:br>
              <a:rPr lang="en-US" sz="4800" b="1" dirty="0">
                <a:solidFill>
                  <a:srgbClr val="FFFFFF"/>
                </a:solidFill>
                <a:latin typeface="+mn-ea"/>
                <a:ea typeface="+mn-ea"/>
                <a:cs typeface="Segoe UI" panose="020B0502040204020203" pitchFamily="34" charset="0"/>
              </a:rPr>
            </a:br>
            <a:r>
              <a:rPr lang="ja-JP" altLang="en-US" sz="4800" b="1">
                <a:solidFill>
                  <a:srgbClr val="FFFFFF"/>
                </a:solidFill>
                <a:latin typeface="+mn-ea"/>
                <a:ea typeface="+mn-ea"/>
                <a:cs typeface="Segoe UI" panose="020B0502040204020203" pitchFamily="34" charset="0"/>
              </a:rPr>
              <a:t>出兵国和出警国成建制分队讲座 </a:t>
            </a:r>
            <a:endParaRPr lang="en-US" sz="4800" b="1" dirty="0">
              <a:solidFill>
                <a:srgbClr val="FFFFFF"/>
              </a:solidFill>
              <a:latin typeface="+mn-ea"/>
              <a:ea typeface="+mn-ea"/>
              <a:cs typeface="Segoe UI" panose="020B0502040204020203" pitchFamily="34" charset="0"/>
            </a:endParaRPr>
          </a:p>
        </p:txBody>
      </p:sp>
    </p:spTree>
    <p:extLst>
      <p:ext uri="{BB962C8B-B14F-4D97-AF65-F5344CB8AC3E}">
        <p14:creationId xmlns:p14="http://schemas.microsoft.com/office/powerpoint/2010/main" val="332090235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9" name="Picture 8" descr="A picture containing outdoor, person, ground, grass&#10;&#10;Description automatically generated">
            <a:extLst>
              <a:ext uri="{FF2B5EF4-FFF2-40B4-BE49-F238E27FC236}">
                <a16:creationId xmlns:a16="http://schemas.microsoft.com/office/drawing/2014/main" id="{8291D69F-281D-4582-890D-96E7B9A8B7C4}"/>
              </a:ext>
            </a:extLst>
          </p:cNvPr>
          <p:cNvPicPr>
            <a:picLocks noChangeAspect="1"/>
          </p:cNvPicPr>
          <p:nvPr/>
        </p:nvPicPr>
        <p:blipFill rotWithShape="1">
          <a:blip r:embed="rId2"/>
          <a:srcRect l="9091" t="7530" b="15574"/>
          <a:stretch/>
        </p:blipFill>
        <p:spPr>
          <a:xfrm>
            <a:off x="-1" y="10"/>
            <a:ext cx="12192000" cy="6857990"/>
          </a:xfrm>
          <a:prstGeom prst="rect">
            <a:avLst/>
          </a:prstGeom>
        </p:spPr>
      </p:pic>
      <p:sp>
        <p:nvSpPr>
          <p:cNvPr id="52" name="Freeform: Shape 51">
            <a:extLst>
              <a:ext uri="{FF2B5EF4-FFF2-40B4-BE49-F238E27FC236}">
                <a16:creationId xmlns:a16="http://schemas.microsoft.com/office/drawing/2014/main" id="{E862BE82-D00D-42C1-BF16-93AA37870C3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582780" y="-2008"/>
            <a:ext cx="5609220" cy="5840278"/>
          </a:xfrm>
          <a:custGeom>
            <a:avLst/>
            <a:gdLst>
              <a:gd name="connsiteX0" fmla="*/ 0 w 5609220"/>
              <a:gd name="connsiteY0" fmla="*/ 0 h 5840278"/>
              <a:gd name="connsiteX1" fmla="*/ 4637091 w 5609220"/>
              <a:gd name="connsiteY1" fmla="*/ 0 h 5840278"/>
              <a:gd name="connsiteX2" fmla="*/ 4822569 w 5609220"/>
              <a:gd name="connsiteY2" fmla="*/ 204077 h 5840278"/>
              <a:gd name="connsiteX3" fmla="*/ 5609220 w 5609220"/>
              <a:gd name="connsiteY3" fmla="*/ 2395363 h 5840278"/>
              <a:gd name="connsiteX4" fmla="*/ 2164305 w 5609220"/>
              <a:gd name="connsiteY4" fmla="*/ 5840278 h 5840278"/>
              <a:gd name="connsiteX5" fmla="*/ 238220 w 5609220"/>
              <a:gd name="connsiteY5" fmla="*/ 5251941 h 5840278"/>
              <a:gd name="connsiteX6" fmla="*/ 0 w 5609220"/>
              <a:gd name="connsiteY6" fmla="*/ 5073803 h 58402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609220" h="5840278">
                <a:moveTo>
                  <a:pt x="0" y="0"/>
                </a:moveTo>
                <a:lnTo>
                  <a:pt x="4637091" y="0"/>
                </a:lnTo>
                <a:lnTo>
                  <a:pt x="4822569" y="204077"/>
                </a:lnTo>
                <a:cubicBezTo>
                  <a:pt x="5314007" y="799562"/>
                  <a:pt x="5609220" y="1562987"/>
                  <a:pt x="5609220" y="2395363"/>
                </a:cubicBezTo>
                <a:cubicBezTo>
                  <a:pt x="5609220" y="4297937"/>
                  <a:pt x="4066879" y="5840278"/>
                  <a:pt x="2164305" y="5840278"/>
                </a:cubicBezTo>
                <a:cubicBezTo>
                  <a:pt x="1450840" y="5840278"/>
                  <a:pt x="788032" y="5623387"/>
                  <a:pt x="238220" y="5251941"/>
                </a:cubicBezTo>
                <a:lnTo>
                  <a:pt x="0" y="5073803"/>
                </a:lnTo>
                <a:close/>
              </a:path>
            </a:pathLst>
          </a:cu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4" name="Freeform: Shape 53">
            <a:extLst>
              <a:ext uri="{FF2B5EF4-FFF2-40B4-BE49-F238E27FC236}">
                <a16:creationId xmlns:a16="http://schemas.microsoft.com/office/drawing/2014/main" id="{F6D92C2D-1D3D-4974-918C-06579FB354A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750141" y="-2"/>
            <a:ext cx="5441859" cy="5654940"/>
          </a:xfrm>
          <a:custGeom>
            <a:avLst/>
            <a:gdLst>
              <a:gd name="connsiteX0" fmla="*/ 0 w 5441859"/>
              <a:gd name="connsiteY0" fmla="*/ 0 h 5654940"/>
              <a:gd name="connsiteX1" fmla="*/ 4400492 w 5441859"/>
              <a:gd name="connsiteY1" fmla="*/ 0 h 5654940"/>
              <a:gd name="connsiteX2" fmla="*/ 4484767 w 5441859"/>
              <a:gd name="connsiteY2" fmla="*/ 76595 h 5654940"/>
              <a:gd name="connsiteX3" fmla="*/ 5441859 w 5441859"/>
              <a:gd name="connsiteY3" fmla="*/ 2387221 h 5654940"/>
              <a:gd name="connsiteX4" fmla="*/ 2174140 w 5441859"/>
              <a:gd name="connsiteY4" fmla="*/ 5654940 h 5654940"/>
              <a:gd name="connsiteX5" fmla="*/ 156693 w 5441859"/>
              <a:gd name="connsiteY5" fmla="*/ 4957981 h 5654940"/>
              <a:gd name="connsiteX6" fmla="*/ 0 w 5441859"/>
              <a:gd name="connsiteY6" fmla="*/ 4820612 h 56549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441859" h="5654940">
                <a:moveTo>
                  <a:pt x="0" y="0"/>
                </a:moveTo>
                <a:lnTo>
                  <a:pt x="4400492" y="0"/>
                </a:lnTo>
                <a:lnTo>
                  <a:pt x="4484767" y="76595"/>
                </a:lnTo>
                <a:cubicBezTo>
                  <a:pt x="5076108" y="667936"/>
                  <a:pt x="5441859" y="1484866"/>
                  <a:pt x="5441859" y="2387221"/>
                </a:cubicBezTo>
                <a:cubicBezTo>
                  <a:pt x="5441859" y="4191932"/>
                  <a:pt x="3978851" y="5654940"/>
                  <a:pt x="2174140" y="5654940"/>
                </a:cubicBezTo>
                <a:cubicBezTo>
                  <a:pt x="1412778" y="5654940"/>
                  <a:pt x="712231" y="5394557"/>
                  <a:pt x="156693" y="4957981"/>
                </a:cubicBezTo>
                <a:lnTo>
                  <a:pt x="0" y="4820612"/>
                </a:lnTo>
                <a:close/>
              </a:path>
            </a:pathLst>
          </a:cu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 name="Title 6">
            <a:extLst>
              <a:ext uri="{FF2B5EF4-FFF2-40B4-BE49-F238E27FC236}">
                <a16:creationId xmlns:a16="http://schemas.microsoft.com/office/drawing/2014/main" id="{602D8D52-EE7B-4A5D-947B-B3141C0EAA70}"/>
              </a:ext>
            </a:extLst>
          </p:cNvPr>
          <p:cNvSpPr>
            <a:spLocks noGrp="1"/>
          </p:cNvSpPr>
          <p:nvPr>
            <p:ph type="title"/>
          </p:nvPr>
        </p:nvSpPr>
        <p:spPr>
          <a:xfrm>
            <a:off x="7410017" y="632990"/>
            <a:ext cx="4292643" cy="1043409"/>
          </a:xfrm>
        </p:spPr>
        <p:txBody>
          <a:bodyPr>
            <a:noAutofit/>
          </a:bodyPr>
          <a:lstStyle/>
          <a:p>
            <a:pPr algn="ctr">
              <a:spcAft>
                <a:spcPts val="600"/>
              </a:spcAft>
            </a:pPr>
            <a:r>
              <a:rPr lang="ja-JP" altLang="en-US" sz="2800" b="1">
                <a:latin typeface="Segoe UI" panose="020B0502040204020203" pitchFamily="34" charset="0"/>
                <a:ea typeface="+mn-ea"/>
                <a:cs typeface="Segoe UI" panose="020B0502040204020203" pitchFamily="34" charset="0"/>
              </a:rPr>
              <a:t>综合环境管理原则 </a:t>
            </a:r>
            <a:endParaRPr lang="en-US" sz="2800" b="1" dirty="0">
              <a:latin typeface="Segoe UI" panose="020B0502040204020203" pitchFamily="34" charset="0"/>
              <a:ea typeface="+mn-ea"/>
              <a:cs typeface="Segoe UI" panose="020B0502040204020203" pitchFamily="34" charset="0"/>
            </a:endParaRPr>
          </a:p>
        </p:txBody>
      </p:sp>
      <p:sp>
        <p:nvSpPr>
          <p:cNvPr id="8" name="Content Placeholder 7">
            <a:extLst>
              <a:ext uri="{FF2B5EF4-FFF2-40B4-BE49-F238E27FC236}">
                <a16:creationId xmlns:a16="http://schemas.microsoft.com/office/drawing/2014/main" id="{5553025E-33D9-4198-BC59-70BACB738115}"/>
              </a:ext>
            </a:extLst>
          </p:cNvPr>
          <p:cNvSpPr>
            <a:spLocks noGrp="1"/>
          </p:cNvSpPr>
          <p:nvPr>
            <p:ph idx="1"/>
          </p:nvPr>
        </p:nvSpPr>
        <p:spPr>
          <a:xfrm>
            <a:off x="7621031" y="1774372"/>
            <a:ext cx="4062642" cy="2754086"/>
          </a:xfrm>
        </p:spPr>
        <p:txBody>
          <a:bodyPr anchor="t">
            <a:normAutofit/>
          </a:bodyPr>
          <a:lstStyle/>
          <a:p>
            <a:pPr lvl="0">
              <a:buSzPct val="85000"/>
            </a:pPr>
            <a:r>
              <a:rPr lang="ja-JP" altLang="en-US" sz="1600" b="1">
                <a:latin typeface="Segoe UI" panose="020B0502040204020203" pitchFamily="34" charset="0"/>
                <a:cs typeface="Segoe UI" panose="020B0502040204020203" pitchFamily="34" charset="0"/>
              </a:rPr>
              <a:t>联合国维和人员部署在脆弱的环境中，那里的自然资源可能匮乏并且对东道国的生存至关重要。 </a:t>
            </a:r>
            <a:endParaRPr lang="en-US" sz="1600" b="1" dirty="0">
              <a:latin typeface="Segoe UI" panose="020B0502040204020203" pitchFamily="34" charset="0"/>
              <a:cs typeface="Segoe UI" panose="020B0502040204020203" pitchFamily="34" charset="0"/>
            </a:endParaRPr>
          </a:p>
          <a:p>
            <a:pPr lvl="0">
              <a:buSzPct val="85000"/>
            </a:pPr>
            <a:r>
              <a:rPr lang="ja-JP" altLang="en-US" sz="1600" b="1">
                <a:latin typeface="Segoe UI" panose="020B0502040204020203" pitchFamily="34" charset="0"/>
                <a:cs typeface="Segoe UI" panose="020B0502040204020203" pitchFamily="34" charset="0"/>
              </a:rPr>
              <a:t>保护环境有助于建立、维护或维持和平。它是直接和间接授权的一部分，有助于保护维和人员和当地民众的健康和安全。它维护了联合国的声誉。 </a:t>
            </a:r>
            <a:endParaRPr lang="en-US" sz="1400" dirty="0"/>
          </a:p>
        </p:txBody>
      </p:sp>
      <p:pic>
        <p:nvPicPr>
          <p:cNvPr id="10" name="Picture 9" descr="Logo&#10;&#10;Description automatically generated">
            <a:extLst>
              <a:ext uri="{FF2B5EF4-FFF2-40B4-BE49-F238E27FC236}">
                <a16:creationId xmlns:a16="http://schemas.microsoft.com/office/drawing/2014/main" id="{99B0B726-955B-294F-9BFC-632116028751}"/>
              </a:ext>
            </a:extLst>
          </p:cNvPr>
          <p:cNvPicPr>
            <a:picLocks noChangeAspect="1"/>
          </p:cNvPicPr>
          <p:nvPr/>
        </p:nvPicPr>
        <p:blipFill>
          <a:blip r:embed="rId3"/>
          <a:stretch>
            <a:fillRect/>
          </a:stretch>
        </p:blipFill>
        <p:spPr>
          <a:xfrm>
            <a:off x="190575" y="158042"/>
            <a:ext cx="830703" cy="678780"/>
          </a:xfrm>
          <a:prstGeom prst="rect">
            <a:avLst/>
          </a:prstGeom>
        </p:spPr>
      </p:pic>
      <p:sp>
        <p:nvSpPr>
          <p:cNvPr id="11" name="Slide Number Placeholder 3">
            <a:extLst>
              <a:ext uri="{FF2B5EF4-FFF2-40B4-BE49-F238E27FC236}">
                <a16:creationId xmlns:a16="http://schemas.microsoft.com/office/drawing/2014/main" id="{C242AE9F-4301-3547-B83E-9F4682E21BE8}"/>
              </a:ext>
            </a:extLst>
          </p:cNvPr>
          <p:cNvSpPr>
            <a:spLocks noGrp="1"/>
          </p:cNvSpPr>
          <p:nvPr>
            <p:ph type="sldNum" sz="quarter" idx="12"/>
          </p:nvPr>
        </p:nvSpPr>
        <p:spPr>
          <a:xfrm>
            <a:off x="8706852" y="6356350"/>
            <a:ext cx="2743200" cy="365125"/>
          </a:xfrm>
        </p:spPr>
        <p:txBody>
          <a:bodyPr/>
          <a:lstStyle/>
          <a:p>
            <a:fld id="{C752A0BD-0866-3242-8D3D-E9BB77ED850E}" type="slidenum">
              <a:rPr lang="en-US" sz="1600" smtClean="0">
                <a:solidFill>
                  <a:schemeClr val="bg1"/>
                </a:solidFill>
                <a:latin typeface="Arial" panose="020B0604020202020204" pitchFamily="34" charset="0"/>
                <a:cs typeface="Arial" panose="020B0604020202020204" pitchFamily="34" charset="0"/>
              </a:rPr>
              <a:t>3</a:t>
            </a:fld>
            <a:endParaRPr lang="en-US"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74516333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7" name="Rectangle 32">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9"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A picture containing person, outdoor&#10;&#10;Description automatically generated">
            <a:extLst>
              <a:ext uri="{FF2B5EF4-FFF2-40B4-BE49-F238E27FC236}">
                <a16:creationId xmlns:a16="http://schemas.microsoft.com/office/drawing/2014/main" id="{2E465DED-A310-4E4E-AD51-DC418C67A40D}"/>
              </a:ext>
            </a:extLst>
          </p:cNvPr>
          <p:cNvPicPr>
            <a:picLocks noChangeAspect="1"/>
          </p:cNvPicPr>
          <p:nvPr/>
        </p:nvPicPr>
        <p:blipFill rotWithShape="1">
          <a:blip r:embed="rId2"/>
          <a:srcRect l="10463" r="1413"/>
          <a:stretch/>
        </p:blipFill>
        <p:spPr>
          <a:xfrm>
            <a:off x="2522356" y="10"/>
            <a:ext cx="9669642" cy="6857990"/>
          </a:xfrm>
          <a:prstGeom prst="rect">
            <a:avLst/>
          </a:prstGeom>
        </p:spPr>
      </p:pic>
      <p:sp>
        <p:nvSpPr>
          <p:cNvPr id="38" name="Rectangle 34">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7390263"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Content Placeholder 2">
            <a:extLst>
              <a:ext uri="{FF2B5EF4-FFF2-40B4-BE49-F238E27FC236}">
                <a16:creationId xmlns:a16="http://schemas.microsoft.com/office/drawing/2014/main" id="{52336F0B-3FBF-6A4C-B04C-3B7A0BA8CD93}"/>
              </a:ext>
            </a:extLst>
          </p:cNvPr>
          <p:cNvSpPr txBox="1">
            <a:spLocks/>
          </p:cNvSpPr>
          <p:nvPr/>
        </p:nvSpPr>
        <p:spPr>
          <a:xfrm>
            <a:off x="272659" y="2494529"/>
            <a:ext cx="3822189" cy="374276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SzPct val="85000"/>
            </a:pPr>
            <a:r>
              <a:rPr lang="ja-JP" altLang="en-US" sz="1600" b="1">
                <a:latin typeface="Segoe UI" panose="020B0502040204020203" pitchFamily="34" charset="0"/>
                <a:cs typeface="Segoe UI" panose="020B0502040204020203" pitchFamily="34" charset="0"/>
              </a:rPr>
              <a:t>在环境保护和气候变化问题上言行一致对联合国的公信力很重要。保护联合国的声誉和军警分队的声誉对于在东道国社区之间建立和维持信任非常重要。 </a:t>
            </a:r>
            <a:endParaRPr lang="en-US" sz="1600" b="1" dirty="0">
              <a:latin typeface="Segoe UI" panose="020B0502040204020203" pitchFamily="34" charset="0"/>
              <a:cs typeface="Segoe UI" panose="020B0502040204020203" pitchFamily="34" charset="0"/>
            </a:endParaRPr>
          </a:p>
          <a:p>
            <a:pPr>
              <a:buSzPct val="85000"/>
            </a:pPr>
            <a:r>
              <a:rPr lang="ja-JP" altLang="en-US" sz="1600" b="1">
                <a:latin typeface="Segoe UI" panose="020B0502040204020203" pitchFamily="34" charset="0"/>
                <a:cs typeface="Segoe UI" panose="020B0502040204020203" pitchFamily="34" charset="0"/>
              </a:rPr>
              <a:t>健全的环境管理还可以提高自然资源的使用效率和节约成本，同时改善任务区人员的安全、健康和福祉。 </a:t>
            </a:r>
            <a:endParaRPr lang="en-US" sz="1700" b="1" dirty="0"/>
          </a:p>
          <a:p>
            <a:endParaRPr lang="en-US" sz="1700" b="1" dirty="0"/>
          </a:p>
          <a:p>
            <a:endParaRPr lang="en-US" sz="1700" b="1" dirty="0"/>
          </a:p>
        </p:txBody>
      </p:sp>
      <p:sp>
        <p:nvSpPr>
          <p:cNvPr id="5" name="Slide Number Placeholder 4">
            <a:extLst>
              <a:ext uri="{FF2B5EF4-FFF2-40B4-BE49-F238E27FC236}">
                <a16:creationId xmlns:a16="http://schemas.microsoft.com/office/drawing/2014/main" id="{5C597DD5-AF3A-024F-88CB-0E355B47A3B1}"/>
              </a:ext>
            </a:extLst>
          </p:cNvPr>
          <p:cNvSpPr>
            <a:spLocks noGrp="1"/>
          </p:cNvSpPr>
          <p:nvPr>
            <p:ph type="sldNum" sz="quarter" idx="12"/>
          </p:nvPr>
        </p:nvSpPr>
        <p:spPr>
          <a:xfrm>
            <a:off x="8610600" y="6356350"/>
            <a:ext cx="2743200" cy="365125"/>
          </a:xfrm>
        </p:spPr>
        <p:txBody>
          <a:bodyPr vert="horz" lIns="91440" tIns="45720" rIns="91440" bIns="45720" rtlCol="0" anchor="ctr">
            <a:normAutofit/>
          </a:bodyPr>
          <a:lstStyle/>
          <a:p>
            <a:pPr>
              <a:spcAft>
                <a:spcPts val="600"/>
              </a:spcAft>
              <a:defRPr/>
            </a:pPr>
            <a:fld id="{C752A0BD-0866-3242-8D3D-E9BB77ED850E}" type="slidenum">
              <a:rPr lang="en-US" sz="1600">
                <a:solidFill>
                  <a:srgbClr val="FFFFFF"/>
                </a:solidFill>
                <a:latin typeface="Arial" panose="020B0604020202020204" pitchFamily="34" charset="0"/>
                <a:cs typeface="Arial" panose="020B0604020202020204" pitchFamily="34" charset="0"/>
              </a:rPr>
              <a:pPr>
                <a:spcAft>
                  <a:spcPts val="600"/>
                </a:spcAft>
                <a:defRPr/>
              </a:pPr>
              <a:t>4</a:t>
            </a:fld>
            <a:endParaRPr lang="en-US" sz="1600" dirty="0">
              <a:solidFill>
                <a:srgbClr val="FFFFFF"/>
              </a:solidFill>
              <a:latin typeface="Arial" panose="020B0604020202020204" pitchFamily="34" charset="0"/>
              <a:cs typeface="Arial" panose="020B0604020202020204" pitchFamily="34" charset="0"/>
            </a:endParaRPr>
          </a:p>
        </p:txBody>
      </p:sp>
      <p:pic>
        <p:nvPicPr>
          <p:cNvPr id="8" name="Picture 7" descr="Logo&#10;&#10;Description automatically generated">
            <a:extLst>
              <a:ext uri="{FF2B5EF4-FFF2-40B4-BE49-F238E27FC236}">
                <a16:creationId xmlns:a16="http://schemas.microsoft.com/office/drawing/2014/main" id="{228999C0-C1BA-FA4F-9FDD-8DB74B140710}"/>
              </a:ext>
            </a:extLst>
          </p:cNvPr>
          <p:cNvPicPr>
            <a:picLocks noChangeAspect="1"/>
          </p:cNvPicPr>
          <p:nvPr/>
        </p:nvPicPr>
        <p:blipFill>
          <a:blip r:embed="rId3"/>
          <a:stretch>
            <a:fillRect/>
          </a:stretch>
        </p:blipFill>
        <p:spPr>
          <a:xfrm>
            <a:off x="190575" y="158042"/>
            <a:ext cx="830703" cy="678780"/>
          </a:xfrm>
          <a:prstGeom prst="rect">
            <a:avLst/>
          </a:prstGeom>
        </p:spPr>
      </p:pic>
    </p:spTree>
    <p:extLst>
      <p:ext uri="{BB962C8B-B14F-4D97-AF65-F5344CB8AC3E}">
        <p14:creationId xmlns:p14="http://schemas.microsoft.com/office/powerpoint/2010/main" val="17246988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2" name="Rectangle 51">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a:extLst>
              <a:ext uri="{FF2B5EF4-FFF2-40B4-BE49-F238E27FC236}">
                <a16:creationId xmlns:a16="http://schemas.microsoft.com/office/drawing/2014/main" id="{C8829563-AC5B-4E43-BE6A-F6A52BD3FDD5}"/>
              </a:ext>
            </a:extLst>
          </p:cNvPr>
          <p:cNvPicPr>
            <a:picLocks noChangeAspect="1"/>
          </p:cNvPicPr>
          <p:nvPr/>
        </p:nvPicPr>
        <p:blipFill rotWithShape="1">
          <a:blip r:embed="rId2"/>
          <a:srcRect l="3665" r="2218" b="-1"/>
          <a:stretch/>
        </p:blipFill>
        <p:spPr>
          <a:xfrm>
            <a:off x="1" y="10"/>
            <a:ext cx="9669642" cy="6857990"/>
          </a:xfrm>
          <a:prstGeom prst="rect">
            <a:avLst/>
          </a:prstGeom>
        </p:spPr>
      </p:pic>
      <p:sp>
        <p:nvSpPr>
          <p:cNvPr id="54" name="Rectangle 53">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125019" y="0"/>
            <a:ext cx="7066978"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Content Placeholder 2">
            <a:extLst>
              <a:ext uri="{FF2B5EF4-FFF2-40B4-BE49-F238E27FC236}">
                <a16:creationId xmlns:a16="http://schemas.microsoft.com/office/drawing/2014/main" id="{5B57529C-DDF2-0B4E-9E3C-59D5E40FB4C9}"/>
              </a:ext>
            </a:extLst>
          </p:cNvPr>
          <p:cNvSpPr txBox="1">
            <a:spLocks/>
          </p:cNvSpPr>
          <p:nvPr/>
        </p:nvSpPr>
        <p:spPr>
          <a:xfrm>
            <a:off x="8316773" y="2919078"/>
            <a:ext cx="3822189" cy="374276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SzPct val="85000"/>
            </a:pPr>
            <a:r>
              <a:rPr lang="ja-JP" altLang="en-US" sz="1600" b="1">
                <a:latin typeface="Segoe UI" panose="020B0502040204020203" pitchFamily="34" charset="0"/>
                <a:cs typeface="Segoe UI" panose="020B0502040204020203" pitchFamily="34" charset="0"/>
              </a:rPr>
              <a:t>如果在联合国营地内或周围发生重大环境事件，例如燃油泄漏或疾病爆发，公众认为联合国可能是罪魁祸首。 </a:t>
            </a:r>
            <a:endParaRPr lang="en-US" sz="1600" b="1" dirty="0">
              <a:latin typeface="Segoe UI" panose="020B0502040204020203" pitchFamily="34" charset="0"/>
              <a:cs typeface="Segoe UI" panose="020B0502040204020203" pitchFamily="34" charset="0"/>
            </a:endParaRPr>
          </a:p>
          <a:p>
            <a:pPr>
              <a:buSzPct val="85000"/>
            </a:pPr>
            <a:r>
              <a:rPr lang="ja-JP" altLang="en-US" sz="1600" b="1">
                <a:latin typeface="Segoe UI" panose="020B0502040204020203" pitchFamily="34" charset="0"/>
                <a:cs typeface="Segoe UI" panose="020B0502040204020203" pitchFamily="34" charset="0"/>
              </a:rPr>
              <a:t>即使是一名维和人员的小动作，例如乱扔垃圾或让汽车发动机空转，都将会被注意到。 </a:t>
            </a:r>
            <a:endParaRPr lang="en-US" sz="2000" dirty="0"/>
          </a:p>
        </p:txBody>
      </p:sp>
      <p:sp>
        <p:nvSpPr>
          <p:cNvPr id="3" name="Slide Number Placeholder 2">
            <a:extLst>
              <a:ext uri="{FF2B5EF4-FFF2-40B4-BE49-F238E27FC236}">
                <a16:creationId xmlns:a16="http://schemas.microsoft.com/office/drawing/2014/main" id="{82C4CCDD-FB93-9A4A-874C-C51513845E02}"/>
              </a:ext>
            </a:extLst>
          </p:cNvPr>
          <p:cNvSpPr>
            <a:spLocks noGrp="1"/>
          </p:cNvSpPr>
          <p:nvPr>
            <p:ph type="sldNum" sz="quarter" idx="12"/>
          </p:nvPr>
        </p:nvSpPr>
        <p:spPr>
          <a:xfrm>
            <a:off x="8610600" y="6356350"/>
            <a:ext cx="2743200" cy="365125"/>
          </a:xfrm>
        </p:spPr>
        <p:txBody>
          <a:bodyPr vert="horz" lIns="91440" tIns="45720" rIns="91440" bIns="45720" rtlCol="0" anchor="ctr">
            <a:normAutofit/>
          </a:bodyPr>
          <a:lstStyle/>
          <a:p>
            <a:pPr>
              <a:spcAft>
                <a:spcPts val="600"/>
              </a:spcAft>
              <a:defRPr/>
            </a:pPr>
            <a:fld id="{C752A0BD-0866-3242-8D3D-E9BB77ED850E}" type="slidenum">
              <a:rPr lang="en-US" sz="1600" smtClean="0">
                <a:solidFill>
                  <a:prstClr val="black">
                    <a:tint val="75000"/>
                  </a:prstClr>
                </a:solidFill>
                <a:latin typeface="Arial" panose="020B0604020202020204" pitchFamily="34" charset="0"/>
                <a:cs typeface="Arial" panose="020B0604020202020204" pitchFamily="34" charset="0"/>
              </a:rPr>
              <a:pPr>
                <a:spcAft>
                  <a:spcPts val="600"/>
                </a:spcAft>
                <a:defRPr/>
              </a:pPr>
              <a:t>5</a:t>
            </a:fld>
            <a:endParaRPr lang="en-US" dirty="0">
              <a:solidFill>
                <a:prstClr val="black">
                  <a:tint val="75000"/>
                </a:prstClr>
              </a:solidFill>
              <a:latin typeface="Arial" panose="020B0604020202020204" pitchFamily="34" charset="0"/>
              <a:cs typeface="Arial" panose="020B0604020202020204" pitchFamily="34" charset="0"/>
            </a:endParaRPr>
          </a:p>
        </p:txBody>
      </p:sp>
      <p:pic>
        <p:nvPicPr>
          <p:cNvPr id="10" name="Picture 9" descr="Logo&#10;&#10;Description automatically generated">
            <a:extLst>
              <a:ext uri="{FF2B5EF4-FFF2-40B4-BE49-F238E27FC236}">
                <a16:creationId xmlns:a16="http://schemas.microsoft.com/office/drawing/2014/main" id="{96D86DC0-D976-4F4A-A323-FA04739A6A1C}"/>
              </a:ext>
            </a:extLst>
          </p:cNvPr>
          <p:cNvPicPr>
            <a:picLocks noChangeAspect="1"/>
          </p:cNvPicPr>
          <p:nvPr/>
        </p:nvPicPr>
        <p:blipFill>
          <a:blip r:embed="rId3"/>
          <a:stretch>
            <a:fillRect/>
          </a:stretch>
        </p:blipFill>
        <p:spPr>
          <a:xfrm>
            <a:off x="190575" y="158042"/>
            <a:ext cx="830703" cy="678780"/>
          </a:xfrm>
          <a:prstGeom prst="rect">
            <a:avLst/>
          </a:prstGeom>
        </p:spPr>
      </p:pic>
    </p:spTree>
    <p:extLst>
      <p:ext uri="{BB962C8B-B14F-4D97-AF65-F5344CB8AC3E}">
        <p14:creationId xmlns:p14="http://schemas.microsoft.com/office/powerpoint/2010/main" val="305192511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 name="Rectangle 17">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9"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1A6BAD95-872C-424E-AC32-80411C7C3E9E}"/>
              </a:ext>
            </a:extLst>
          </p:cNvPr>
          <p:cNvPicPr>
            <a:picLocks noChangeAspect="1"/>
          </p:cNvPicPr>
          <p:nvPr/>
        </p:nvPicPr>
        <p:blipFill rotWithShape="1">
          <a:blip r:embed="rId2"/>
          <a:srcRect r="5882" b="-1"/>
          <a:stretch/>
        </p:blipFill>
        <p:spPr>
          <a:xfrm>
            <a:off x="2522356" y="10"/>
            <a:ext cx="9669642" cy="6857990"/>
          </a:xfrm>
          <a:prstGeom prst="rect">
            <a:avLst/>
          </a:prstGeom>
        </p:spPr>
      </p:pic>
      <p:sp>
        <p:nvSpPr>
          <p:cNvPr id="20" name="Rectangle 19">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7390263"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Content Placeholder 2">
            <a:extLst>
              <a:ext uri="{FF2B5EF4-FFF2-40B4-BE49-F238E27FC236}">
                <a16:creationId xmlns:a16="http://schemas.microsoft.com/office/drawing/2014/main" id="{64473C34-6FC9-E443-98D0-E218CA0512E9}"/>
              </a:ext>
            </a:extLst>
          </p:cNvPr>
          <p:cNvSpPr txBox="1">
            <a:spLocks/>
          </p:cNvSpPr>
          <p:nvPr/>
        </p:nvSpPr>
        <p:spPr>
          <a:xfrm>
            <a:off x="238701" y="2796150"/>
            <a:ext cx="3822189" cy="374276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SzPct val="85000"/>
            </a:pPr>
            <a:r>
              <a:rPr lang="ja-JP" altLang="en-US" sz="1600" b="1">
                <a:latin typeface="Segoe UI" panose="020B0502040204020203" pitchFamily="34" charset="0"/>
                <a:cs typeface="Segoe UI" panose="020B0502040204020203" pitchFamily="34" charset="0"/>
              </a:rPr>
              <a:t>联合国承诺不损害东道国社区、社区生活、当地环境和文化遗产。 </a:t>
            </a:r>
            <a:endParaRPr lang="en-US" sz="1600" b="1" dirty="0">
              <a:latin typeface="Segoe UI" panose="020B0502040204020203" pitchFamily="34" charset="0"/>
              <a:cs typeface="Segoe UI" panose="020B0502040204020203" pitchFamily="34" charset="0"/>
            </a:endParaRPr>
          </a:p>
          <a:p>
            <a:pPr>
              <a:buSzPct val="85000"/>
            </a:pPr>
            <a:r>
              <a:rPr lang="ja-JP" altLang="en-US" sz="1600" b="1">
                <a:latin typeface="Segoe UI" panose="020B0502040204020203" pitchFamily="34" charset="0"/>
                <a:cs typeface="Segoe UI" panose="020B0502040204020203" pitchFamily="34" charset="0"/>
              </a:rPr>
              <a:t>作为联合国维和人员，所有军警人员都应始终以负责任的环境守护者行事，维护联合国及其出兵</a:t>
            </a:r>
            <a:r>
              <a:rPr lang="en-US" altLang="ja-JP" sz="1600" b="1" dirty="0">
                <a:latin typeface="Segoe UI" panose="020B0502040204020203" pitchFamily="34" charset="0"/>
                <a:cs typeface="Segoe UI" panose="020B0502040204020203" pitchFamily="34" charset="0"/>
              </a:rPr>
              <a:t>/</a:t>
            </a:r>
            <a:r>
              <a:rPr lang="ja-JP" altLang="en-US" sz="1600" b="1">
                <a:latin typeface="Segoe UI" panose="020B0502040204020203" pitchFamily="34" charset="0"/>
                <a:cs typeface="Segoe UI" panose="020B0502040204020203" pitchFamily="34" charset="0"/>
              </a:rPr>
              <a:t>出警国的声誉。 </a:t>
            </a:r>
            <a:endParaRPr lang="en-US" sz="1700" dirty="0"/>
          </a:p>
        </p:txBody>
      </p:sp>
      <p:sp>
        <p:nvSpPr>
          <p:cNvPr id="4" name="Slide Number Placeholder 3">
            <a:extLst>
              <a:ext uri="{FF2B5EF4-FFF2-40B4-BE49-F238E27FC236}">
                <a16:creationId xmlns:a16="http://schemas.microsoft.com/office/drawing/2014/main" id="{4DD74B2F-CA9A-5B42-A995-55B438B1351A}"/>
              </a:ext>
            </a:extLst>
          </p:cNvPr>
          <p:cNvSpPr>
            <a:spLocks noGrp="1"/>
          </p:cNvSpPr>
          <p:nvPr>
            <p:ph type="sldNum" sz="quarter" idx="12"/>
          </p:nvPr>
        </p:nvSpPr>
        <p:spPr>
          <a:xfrm>
            <a:off x="8610600" y="6356350"/>
            <a:ext cx="2743200" cy="365125"/>
          </a:xfrm>
        </p:spPr>
        <p:txBody>
          <a:bodyPr vert="horz" lIns="91440" tIns="45720" rIns="91440" bIns="45720" rtlCol="0" anchor="ctr">
            <a:normAutofit/>
          </a:bodyPr>
          <a:lstStyle/>
          <a:p>
            <a:pPr>
              <a:spcAft>
                <a:spcPts val="600"/>
              </a:spcAft>
              <a:defRPr/>
            </a:pPr>
            <a:fld id="{C752A0BD-0866-3242-8D3D-E9BB77ED850E}" type="slidenum">
              <a:rPr lang="en-US" sz="1600">
                <a:solidFill>
                  <a:srgbClr val="FFFFFF"/>
                </a:solidFill>
                <a:latin typeface="Arial" panose="020B0604020202020204" pitchFamily="34" charset="0"/>
                <a:cs typeface="Arial" panose="020B0604020202020204" pitchFamily="34" charset="0"/>
              </a:rPr>
              <a:pPr>
                <a:spcAft>
                  <a:spcPts val="600"/>
                </a:spcAft>
                <a:defRPr/>
              </a:pPr>
              <a:t>6</a:t>
            </a:fld>
            <a:endParaRPr lang="en-US" dirty="0">
              <a:solidFill>
                <a:srgbClr val="FFFFFF"/>
              </a:solidFill>
              <a:latin typeface="Arial" panose="020B0604020202020204" pitchFamily="34" charset="0"/>
              <a:cs typeface="Arial" panose="020B0604020202020204" pitchFamily="34" charset="0"/>
            </a:endParaRPr>
          </a:p>
        </p:txBody>
      </p:sp>
      <p:pic>
        <p:nvPicPr>
          <p:cNvPr id="8" name="Picture 7" descr="Logo&#10;&#10;Description automatically generated">
            <a:extLst>
              <a:ext uri="{FF2B5EF4-FFF2-40B4-BE49-F238E27FC236}">
                <a16:creationId xmlns:a16="http://schemas.microsoft.com/office/drawing/2014/main" id="{E0AB0775-49FE-064B-B81F-BCD3192CE815}"/>
              </a:ext>
            </a:extLst>
          </p:cNvPr>
          <p:cNvPicPr>
            <a:picLocks noChangeAspect="1"/>
          </p:cNvPicPr>
          <p:nvPr/>
        </p:nvPicPr>
        <p:blipFill>
          <a:blip r:embed="rId3"/>
          <a:stretch>
            <a:fillRect/>
          </a:stretch>
        </p:blipFill>
        <p:spPr>
          <a:xfrm>
            <a:off x="190575" y="158042"/>
            <a:ext cx="830703" cy="678780"/>
          </a:xfrm>
          <a:prstGeom prst="rect">
            <a:avLst/>
          </a:prstGeom>
        </p:spPr>
      </p:pic>
    </p:spTree>
    <p:extLst>
      <p:ext uri="{BB962C8B-B14F-4D97-AF65-F5344CB8AC3E}">
        <p14:creationId xmlns:p14="http://schemas.microsoft.com/office/powerpoint/2010/main" val="163936726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8" name="Rectangle 33">
            <a:extLst>
              <a:ext uri="{FF2B5EF4-FFF2-40B4-BE49-F238E27FC236}">
                <a16:creationId xmlns:a16="http://schemas.microsoft.com/office/drawing/2014/main" id="{ECC07320-C2CA-4E29-8481-9D9E143C778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A picture containing grass, outdoor, tree, standing&#10;&#10;Description automatically generated">
            <a:extLst>
              <a:ext uri="{FF2B5EF4-FFF2-40B4-BE49-F238E27FC236}">
                <a16:creationId xmlns:a16="http://schemas.microsoft.com/office/drawing/2014/main" id="{388A076A-AC43-4CBF-BE8B-7DDC23584716}"/>
              </a:ext>
            </a:extLst>
          </p:cNvPr>
          <p:cNvPicPr>
            <a:picLocks noChangeAspect="1"/>
          </p:cNvPicPr>
          <p:nvPr/>
        </p:nvPicPr>
        <p:blipFill rotWithShape="1">
          <a:blip r:embed="rId2"/>
          <a:srcRect r="5882" b="-1"/>
          <a:stretch/>
        </p:blipFill>
        <p:spPr>
          <a:xfrm>
            <a:off x="2522358" y="10"/>
            <a:ext cx="9669642" cy="6857990"/>
          </a:xfrm>
          <a:prstGeom prst="rect">
            <a:avLst/>
          </a:prstGeom>
        </p:spPr>
      </p:pic>
      <p:sp>
        <p:nvSpPr>
          <p:cNvPr id="39" name="Rectangle 35">
            <a:extLst>
              <a:ext uri="{FF2B5EF4-FFF2-40B4-BE49-F238E27FC236}">
                <a16:creationId xmlns:a16="http://schemas.microsoft.com/office/drawing/2014/main" id="{178FB36B-5BFE-42CA-BC60-1115E0D95E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7066978"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99A0A510-BC52-486E-BA03-9779E3F3A616}"/>
              </a:ext>
            </a:extLst>
          </p:cNvPr>
          <p:cNvSpPr>
            <a:spLocks noGrp="1"/>
          </p:cNvSpPr>
          <p:nvPr>
            <p:ph type="title"/>
          </p:nvPr>
        </p:nvSpPr>
        <p:spPr>
          <a:xfrm>
            <a:off x="146196" y="596317"/>
            <a:ext cx="5862824" cy="3692028"/>
          </a:xfrm>
          <a:noFill/>
        </p:spPr>
        <p:txBody>
          <a:bodyPr vert="horz" lIns="91440" tIns="45720" rIns="91440" bIns="45720" rtlCol="0" anchor="b">
            <a:normAutofit/>
          </a:bodyPr>
          <a:lstStyle/>
          <a:p>
            <a:r>
              <a:rPr lang="ja-JP" altLang="en-US" b="1">
                <a:latin typeface="Segoe UI" panose="020B0502040204020203" pitchFamily="34" charset="0"/>
                <a:ea typeface="+mn-ea"/>
                <a:cs typeface="Segoe UI" panose="020B0502040204020203" pitchFamily="34" charset="0"/>
              </a:rPr>
              <a:t>节水</a:t>
            </a:r>
            <a:r>
              <a:rPr lang="en-US" altLang="ja-JP" b="1" dirty="0">
                <a:latin typeface="Segoe UI" panose="020B0502040204020203" pitchFamily="34" charset="0"/>
                <a:ea typeface="+mn-ea"/>
                <a:cs typeface="Segoe UI" panose="020B0502040204020203" pitchFamily="34" charset="0"/>
              </a:rPr>
              <a:t>—</a:t>
            </a:r>
            <a:r>
              <a:rPr lang="ja-JP" altLang="en-US" b="1">
                <a:latin typeface="Segoe UI" panose="020B0502040204020203" pitchFamily="34" charset="0"/>
                <a:ea typeface="+mn-ea"/>
                <a:cs typeface="Segoe UI" panose="020B0502040204020203" pitchFamily="34" charset="0"/>
              </a:rPr>
              <a:t>关键原则</a:t>
            </a:r>
            <a:r>
              <a:rPr lang="ja-JP" altLang="en-US" b="1">
                <a:latin typeface="Segoe UI" panose="020B0502040204020203" pitchFamily="34" charset="0"/>
                <a:cs typeface="Segoe UI" panose="020B0502040204020203" pitchFamily="34" charset="0"/>
              </a:rPr>
              <a:t> </a:t>
            </a:r>
            <a:endParaRPr lang="en-US" b="1" dirty="0">
              <a:latin typeface="Segoe UI" panose="020B0502040204020203" pitchFamily="34" charset="0"/>
              <a:cs typeface="Segoe UI" panose="020B0502040204020203" pitchFamily="34" charset="0"/>
            </a:endParaRPr>
          </a:p>
        </p:txBody>
      </p:sp>
      <p:sp>
        <p:nvSpPr>
          <p:cNvPr id="4" name="Slide Number Placeholder 3">
            <a:extLst>
              <a:ext uri="{FF2B5EF4-FFF2-40B4-BE49-F238E27FC236}">
                <a16:creationId xmlns:a16="http://schemas.microsoft.com/office/drawing/2014/main" id="{E8EE28B2-07CE-416F-BF19-A540C0DA9A30}"/>
              </a:ext>
            </a:extLst>
          </p:cNvPr>
          <p:cNvSpPr>
            <a:spLocks noGrp="1"/>
          </p:cNvSpPr>
          <p:nvPr>
            <p:ph type="sldNum" sz="quarter" idx="12"/>
          </p:nvPr>
        </p:nvSpPr>
        <p:spPr>
          <a:xfrm>
            <a:off x="8610600" y="6356350"/>
            <a:ext cx="2743200" cy="365125"/>
          </a:xfrm>
        </p:spPr>
        <p:txBody>
          <a:bodyPr vert="horz" lIns="91440" tIns="45720" rIns="91440" bIns="45720" rtlCol="0" anchor="ctr">
            <a:normAutofit/>
          </a:bodyPr>
          <a:lstStyle/>
          <a:p>
            <a:pPr>
              <a:spcAft>
                <a:spcPts val="600"/>
              </a:spcAft>
              <a:defRPr/>
            </a:pPr>
            <a:fld id="{C752A0BD-0866-3242-8D3D-E9BB77ED850E}" type="slidenum">
              <a:rPr lang="en-US" sz="1600">
                <a:solidFill>
                  <a:srgbClr val="FFFFFF"/>
                </a:solidFill>
                <a:latin typeface="Arial" panose="020B0604020202020204" pitchFamily="34" charset="0"/>
                <a:cs typeface="Arial" panose="020B0604020202020204" pitchFamily="34" charset="0"/>
              </a:rPr>
              <a:pPr>
                <a:spcAft>
                  <a:spcPts val="600"/>
                </a:spcAft>
                <a:defRPr/>
              </a:pPr>
              <a:t>7</a:t>
            </a:fld>
            <a:endParaRPr lang="en-US" sz="1600" dirty="0">
              <a:solidFill>
                <a:srgbClr val="FFFFFF"/>
              </a:solidFill>
              <a:latin typeface="Arial" panose="020B0604020202020204" pitchFamily="34" charset="0"/>
              <a:cs typeface="Arial" panose="020B0604020202020204" pitchFamily="34" charset="0"/>
            </a:endParaRPr>
          </a:p>
        </p:txBody>
      </p:sp>
      <p:pic>
        <p:nvPicPr>
          <p:cNvPr id="9" name="Picture 8" descr="Logo&#10;&#10;Description automatically generated">
            <a:extLst>
              <a:ext uri="{FF2B5EF4-FFF2-40B4-BE49-F238E27FC236}">
                <a16:creationId xmlns:a16="http://schemas.microsoft.com/office/drawing/2014/main" id="{9262E86F-3948-A347-AC8A-79E367564F80}"/>
              </a:ext>
            </a:extLst>
          </p:cNvPr>
          <p:cNvPicPr>
            <a:picLocks noChangeAspect="1"/>
          </p:cNvPicPr>
          <p:nvPr/>
        </p:nvPicPr>
        <p:blipFill>
          <a:blip r:embed="rId3"/>
          <a:stretch>
            <a:fillRect/>
          </a:stretch>
        </p:blipFill>
        <p:spPr>
          <a:xfrm>
            <a:off x="190575" y="158042"/>
            <a:ext cx="830703" cy="678780"/>
          </a:xfrm>
          <a:prstGeom prst="rect">
            <a:avLst/>
          </a:prstGeom>
        </p:spPr>
      </p:pic>
    </p:spTree>
    <p:extLst>
      <p:ext uri="{BB962C8B-B14F-4D97-AF65-F5344CB8AC3E}">
        <p14:creationId xmlns:p14="http://schemas.microsoft.com/office/powerpoint/2010/main" val="296683855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9" name="Content Placeholder 5" descr="A picture containing ground, outdoor, person, group&#10;&#10;Description automatically generated">
            <a:extLst>
              <a:ext uri="{FF2B5EF4-FFF2-40B4-BE49-F238E27FC236}">
                <a16:creationId xmlns:a16="http://schemas.microsoft.com/office/drawing/2014/main" id="{AE8F75B3-6862-4C81-842D-9773AC6D641F}"/>
              </a:ext>
            </a:extLst>
          </p:cNvPr>
          <p:cNvPicPr>
            <a:picLocks noChangeAspect="1"/>
          </p:cNvPicPr>
          <p:nvPr/>
        </p:nvPicPr>
        <p:blipFill rotWithShape="1">
          <a:blip r:embed="rId2"/>
          <a:srcRect l="9091" b="9091"/>
          <a:stretch/>
        </p:blipFill>
        <p:spPr>
          <a:xfrm>
            <a:off x="20" y="1282"/>
            <a:ext cx="12191980" cy="6856718"/>
          </a:xfrm>
          <a:prstGeom prst="rect">
            <a:avLst/>
          </a:prstGeom>
        </p:spPr>
      </p:pic>
      <p:sp>
        <p:nvSpPr>
          <p:cNvPr id="27" name="Freeform: Shape 26">
            <a:extLst>
              <a:ext uri="{FF2B5EF4-FFF2-40B4-BE49-F238E27FC236}">
                <a16:creationId xmlns:a16="http://schemas.microsoft.com/office/drawing/2014/main" id="{E862BE82-D00D-42C1-BF16-93AA37870C3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582780" y="-2008"/>
            <a:ext cx="5609220" cy="5840278"/>
          </a:xfrm>
          <a:custGeom>
            <a:avLst/>
            <a:gdLst>
              <a:gd name="connsiteX0" fmla="*/ 0 w 5609220"/>
              <a:gd name="connsiteY0" fmla="*/ 0 h 5840278"/>
              <a:gd name="connsiteX1" fmla="*/ 4637091 w 5609220"/>
              <a:gd name="connsiteY1" fmla="*/ 0 h 5840278"/>
              <a:gd name="connsiteX2" fmla="*/ 4822569 w 5609220"/>
              <a:gd name="connsiteY2" fmla="*/ 204077 h 5840278"/>
              <a:gd name="connsiteX3" fmla="*/ 5609220 w 5609220"/>
              <a:gd name="connsiteY3" fmla="*/ 2395363 h 5840278"/>
              <a:gd name="connsiteX4" fmla="*/ 2164305 w 5609220"/>
              <a:gd name="connsiteY4" fmla="*/ 5840278 h 5840278"/>
              <a:gd name="connsiteX5" fmla="*/ 238220 w 5609220"/>
              <a:gd name="connsiteY5" fmla="*/ 5251941 h 5840278"/>
              <a:gd name="connsiteX6" fmla="*/ 0 w 5609220"/>
              <a:gd name="connsiteY6" fmla="*/ 5073803 h 58402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609220" h="5840278">
                <a:moveTo>
                  <a:pt x="0" y="0"/>
                </a:moveTo>
                <a:lnTo>
                  <a:pt x="4637091" y="0"/>
                </a:lnTo>
                <a:lnTo>
                  <a:pt x="4822569" y="204077"/>
                </a:lnTo>
                <a:cubicBezTo>
                  <a:pt x="5314007" y="799562"/>
                  <a:pt x="5609220" y="1562987"/>
                  <a:pt x="5609220" y="2395363"/>
                </a:cubicBezTo>
                <a:cubicBezTo>
                  <a:pt x="5609220" y="4297937"/>
                  <a:pt x="4066879" y="5840278"/>
                  <a:pt x="2164305" y="5840278"/>
                </a:cubicBezTo>
                <a:cubicBezTo>
                  <a:pt x="1450840" y="5840278"/>
                  <a:pt x="788032" y="5623387"/>
                  <a:pt x="238220" y="5251941"/>
                </a:cubicBezTo>
                <a:lnTo>
                  <a:pt x="0" y="5073803"/>
                </a:lnTo>
                <a:close/>
              </a:path>
            </a:pathLst>
          </a:cu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9" name="Freeform: Shape 28">
            <a:extLst>
              <a:ext uri="{FF2B5EF4-FFF2-40B4-BE49-F238E27FC236}">
                <a16:creationId xmlns:a16="http://schemas.microsoft.com/office/drawing/2014/main" id="{F6D92C2D-1D3D-4974-918C-06579FB354A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750141" y="-2"/>
            <a:ext cx="5441859" cy="5654940"/>
          </a:xfrm>
          <a:custGeom>
            <a:avLst/>
            <a:gdLst>
              <a:gd name="connsiteX0" fmla="*/ 0 w 5441859"/>
              <a:gd name="connsiteY0" fmla="*/ 0 h 5654940"/>
              <a:gd name="connsiteX1" fmla="*/ 4400492 w 5441859"/>
              <a:gd name="connsiteY1" fmla="*/ 0 h 5654940"/>
              <a:gd name="connsiteX2" fmla="*/ 4484767 w 5441859"/>
              <a:gd name="connsiteY2" fmla="*/ 76595 h 5654940"/>
              <a:gd name="connsiteX3" fmla="*/ 5441859 w 5441859"/>
              <a:gd name="connsiteY3" fmla="*/ 2387221 h 5654940"/>
              <a:gd name="connsiteX4" fmla="*/ 2174140 w 5441859"/>
              <a:gd name="connsiteY4" fmla="*/ 5654940 h 5654940"/>
              <a:gd name="connsiteX5" fmla="*/ 156693 w 5441859"/>
              <a:gd name="connsiteY5" fmla="*/ 4957981 h 5654940"/>
              <a:gd name="connsiteX6" fmla="*/ 0 w 5441859"/>
              <a:gd name="connsiteY6" fmla="*/ 4820612 h 56549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441859" h="5654940">
                <a:moveTo>
                  <a:pt x="0" y="0"/>
                </a:moveTo>
                <a:lnTo>
                  <a:pt x="4400492" y="0"/>
                </a:lnTo>
                <a:lnTo>
                  <a:pt x="4484767" y="76595"/>
                </a:lnTo>
                <a:cubicBezTo>
                  <a:pt x="5076108" y="667936"/>
                  <a:pt x="5441859" y="1484866"/>
                  <a:pt x="5441859" y="2387221"/>
                </a:cubicBezTo>
                <a:cubicBezTo>
                  <a:pt x="5441859" y="4191932"/>
                  <a:pt x="3978851" y="5654940"/>
                  <a:pt x="2174140" y="5654940"/>
                </a:cubicBezTo>
                <a:cubicBezTo>
                  <a:pt x="1412778" y="5654940"/>
                  <a:pt x="712231" y="5394557"/>
                  <a:pt x="156693" y="4957981"/>
                </a:cubicBezTo>
                <a:lnTo>
                  <a:pt x="0" y="4820612"/>
                </a:lnTo>
                <a:close/>
              </a:path>
            </a:pathLst>
          </a:cu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 name="Title 6">
            <a:extLst>
              <a:ext uri="{FF2B5EF4-FFF2-40B4-BE49-F238E27FC236}">
                <a16:creationId xmlns:a16="http://schemas.microsoft.com/office/drawing/2014/main" id="{7DDD6D20-AC1F-475C-970C-51092FFE1017}"/>
              </a:ext>
            </a:extLst>
          </p:cNvPr>
          <p:cNvSpPr>
            <a:spLocks noGrp="1"/>
          </p:cNvSpPr>
          <p:nvPr>
            <p:ph type="title"/>
          </p:nvPr>
        </p:nvSpPr>
        <p:spPr>
          <a:xfrm>
            <a:off x="8132383" y="632990"/>
            <a:ext cx="4062643" cy="1043409"/>
          </a:xfrm>
        </p:spPr>
        <p:txBody>
          <a:bodyPr vert="horz" lIns="91440" tIns="45720" rIns="91440" bIns="45720" rtlCol="0">
            <a:normAutofit/>
          </a:bodyPr>
          <a:lstStyle/>
          <a:p>
            <a:pPr>
              <a:spcAft>
                <a:spcPts val="600"/>
              </a:spcAft>
            </a:pPr>
            <a:r>
              <a:rPr lang="ja-JP" altLang="en-US" sz="2800" b="1">
                <a:latin typeface="Segoe UI" panose="020B0502040204020203" pitchFamily="34" charset="0"/>
                <a:ea typeface="+mn-ea"/>
                <a:cs typeface="Segoe UI" panose="020B0502040204020203" pitchFamily="34" charset="0"/>
              </a:rPr>
              <a:t>节水</a:t>
            </a:r>
            <a:r>
              <a:rPr lang="en-US" altLang="ja-JP" sz="2800" b="1" dirty="0">
                <a:latin typeface="Segoe UI" panose="020B0502040204020203" pitchFamily="34" charset="0"/>
                <a:ea typeface="+mn-ea"/>
                <a:cs typeface="Segoe UI" panose="020B0502040204020203" pitchFamily="34" charset="0"/>
              </a:rPr>
              <a:t>—</a:t>
            </a:r>
            <a:r>
              <a:rPr lang="ja-JP" altLang="en-US" sz="2800" b="1">
                <a:latin typeface="Segoe UI" panose="020B0502040204020203" pitchFamily="34" charset="0"/>
                <a:ea typeface="+mn-ea"/>
                <a:cs typeface="Segoe UI" panose="020B0502040204020203" pitchFamily="34" charset="0"/>
              </a:rPr>
              <a:t>关键原则 </a:t>
            </a:r>
            <a:endParaRPr lang="en-US" sz="2800" b="1" dirty="0">
              <a:latin typeface="Segoe UI" panose="020B0502040204020203" pitchFamily="34" charset="0"/>
              <a:ea typeface="+mn-ea"/>
              <a:cs typeface="Segoe UI" panose="020B0502040204020203" pitchFamily="34" charset="0"/>
            </a:endParaRPr>
          </a:p>
        </p:txBody>
      </p:sp>
      <p:sp>
        <p:nvSpPr>
          <p:cNvPr id="15" name="Content Placeholder 14">
            <a:extLst>
              <a:ext uri="{FF2B5EF4-FFF2-40B4-BE49-F238E27FC236}">
                <a16:creationId xmlns:a16="http://schemas.microsoft.com/office/drawing/2014/main" id="{44B54FAC-1E3F-442A-8635-39B40BC7E79E}"/>
              </a:ext>
            </a:extLst>
          </p:cNvPr>
          <p:cNvSpPr>
            <a:spLocks noGrp="1"/>
          </p:cNvSpPr>
          <p:nvPr>
            <p:ph idx="1"/>
          </p:nvPr>
        </p:nvSpPr>
        <p:spPr>
          <a:xfrm>
            <a:off x="7621031" y="1742659"/>
            <a:ext cx="4062642" cy="2754086"/>
          </a:xfrm>
        </p:spPr>
        <p:txBody>
          <a:bodyPr vert="horz" lIns="91440" tIns="45720" rIns="91440" bIns="45720" rtlCol="0" anchor="t">
            <a:normAutofit/>
          </a:bodyPr>
          <a:lstStyle/>
          <a:p>
            <a:pPr>
              <a:buSzPct val="85000"/>
            </a:pPr>
            <a:r>
              <a:rPr lang="ja-JP" altLang="en-US" sz="1600" b="1">
                <a:latin typeface="Segoe UI" panose="020B0502040204020203" pitchFamily="34" charset="0"/>
                <a:cs typeface="Segoe UI" panose="020B0502040204020203" pitchFamily="34" charset="0"/>
              </a:rPr>
              <a:t>维和任务区可能缺水。节水会减少任务区对东道国地区淡水资源的影响。 </a:t>
            </a:r>
            <a:endParaRPr lang="en-US" sz="1800" dirty="0"/>
          </a:p>
        </p:txBody>
      </p:sp>
      <p:pic>
        <p:nvPicPr>
          <p:cNvPr id="8" name="Picture 7" descr="Logo&#10;&#10;Description automatically generated">
            <a:extLst>
              <a:ext uri="{FF2B5EF4-FFF2-40B4-BE49-F238E27FC236}">
                <a16:creationId xmlns:a16="http://schemas.microsoft.com/office/drawing/2014/main" id="{7F8E5F0C-143D-3240-8BB9-45DD89ED5678}"/>
              </a:ext>
            </a:extLst>
          </p:cNvPr>
          <p:cNvPicPr>
            <a:picLocks noChangeAspect="1"/>
          </p:cNvPicPr>
          <p:nvPr/>
        </p:nvPicPr>
        <p:blipFill>
          <a:blip r:embed="rId3"/>
          <a:stretch>
            <a:fillRect/>
          </a:stretch>
        </p:blipFill>
        <p:spPr>
          <a:xfrm>
            <a:off x="190575" y="158042"/>
            <a:ext cx="830703" cy="678780"/>
          </a:xfrm>
          <a:prstGeom prst="rect">
            <a:avLst/>
          </a:prstGeom>
        </p:spPr>
      </p:pic>
      <p:sp>
        <p:nvSpPr>
          <p:cNvPr id="10" name="Slide Number Placeholder 3">
            <a:extLst>
              <a:ext uri="{FF2B5EF4-FFF2-40B4-BE49-F238E27FC236}">
                <a16:creationId xmlns:a16="http://schemas.microsoft.com/office/drawing/2014/main" id="{7E61E087-46F2-954A-8813-EFDEABA9847E}"/>
              </a:ext>
            </a:extLst>
          </p:cNvPr>
          <p:cNvSpPr>
            <a:spLocks noGrp="1"/>
          </p:cNvSpPr>
          <p:nvPr>
            <p:ph type="sldNum" sz="quarter" idx="12"/>
          </p:nvPr>
        </p:nvSpPr>
        <p:spPr>
          <a:xfrm>
            <a:off x="8610600" y="6356350"/>
            <a:ext cx="2743200" cy="365125"/>
          </a:xfrm>
        </p:spPr>
        <p:txBody>
          <a:bodyPr/>
          <a:lstStyle/>
          <a:p>
            <a:fld id="{C752A0BD-0866-3242-8D3D-E9BB77ED850E}" type="slidenum">
              <a:rPr lang="en-US" sz="1600" smtClean="0">
                <a:solidFill>
                  <a:schemeClr val="bg1"/>
                </a:solidFill>
                <a:latin typeface="Arial" panose="020B0604020202020204" pitchFamily="34" charset="0"/>
                <a:cs typeface="Arial" panose="020B0604020202020204" pitchFamily="34" charset="0"/>
              </a:rPr>
              <a:t>8</a:t>
            </a:fld>
            <a:endParaRPr lang="en-US"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07120634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 name="Flowchart: Document 13">
            <a:extLst>
              <a:ext uri="{FF2B5EF4-FFF2-40B4-BE49-F238E27FC236}">
                <a16:creationId xmlns:a16="http://schemas.microsoft.com/office/drawing/2014/main" id="{D12DDE76-C203-4047-9998-63900085B5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38175" y="0"/>
            <a:ext cx="3248025" cy="3400426"/>
          </a:xfrm>
          <a:prstGeom prst="flowChartDocumen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itle 6">
            <a:extLst>
              <a:ext uri="{FF2B5EF4-FFF2-40B4-BE49-F238E27FC236}">
                <a16:creationId xmlns:a16="http://schemas.microsoft.com/office/drawing/2014/main" id="{44C8D4EE-8D0C-4D18-8785-53403207CCAA}"/>
              </a:ext>
            </a:extLst>
          </p:cNvPr>
          <p:cNvSpPr>
            <a:spLocks noGrp="1"/>
          </p:cNvSpPr>
          <p:nvPr>
            <p:ph type="title"/>
          </p:nvPr>
        </p:nvSpPr>
        <p:spPr>
          <a:xfrm>
            <a:off x="688522" y="171162"/>
            <a:ext cx="3197678" cy="2371148"/>
          </a:xfrm>
        </p:spPr>
        <p:txBody>
          <a:bodyPr vert="horz" lIns="91440" tIns="45720" rIns="91440" bIns="45720" rtlCol="0" anchor="ctr">
            <a:normAutofit/>
          </a:bodyPr>
          <a:lstStyle/>
          <a:p>
            <a:r>
              <a:rPr lang="ja-JP" altLang="en-US" sz="3200" b="1">
                <a:solidFill>
                  <a:srgbClr val="FFFFFF"/>
                </a:solidFill>
                <a:latin typeface="+mn-ea"/>
                <a:ea typeface="+mn-ea"/>
                <a:cs typeface="Segoe UI" panose="020B0502040204020203" pitchFamily="34" charset="0"/>
              </a:rPr>
              <a:t>节水</a:t>
            </a:r>
            <a:r>
              <a:rPr lang="en-US" altLang="ja-JP" sz="3200" b="1" dirty="0">
                <a:solidFill>
                  <a:srgbClr val="FFFFFF"/>
                </a:solidFill>
                <a:latin typeface="+mn-ea"/>
                <a:ea typeface="+mn-ea"/>
                <a:cs typeface="Segoe UI" panose="020B0502040204020203" pitchFamily="34" charset="0"/>
              </a:rPr>
              <a:t>—</a:t>
            </a:r>
            <a:r>
              <a:rPr lang="ja-JP" altLang="en-US" sz="3200" b="1">
                <a:solidFill>
                  <a:srgbClr val="FFFFFF"/>
                </a:solidFill>
                <a:latin typeface="+mn-ea"/>
                <a:ea typeface="+mn-ea"/>
                <a:cs typeface="Segoe UI" panose="020B0502040204020203" pitchFamily="34" charset="0"/>
              </a:rPr>
              <a:t>关键原则 </a:t>
            </a:r>
            <a:endParaRPr lang="en-US" sz="3200" b="1" kern="1200" dirty="0">
              <a:solidFill>
                <a:srgbClr val="FFFFFF"/>
              </a:solidFill>
              <a:latin typeface="+mn-ea"/>
              <a:ea typeface="+mn-ea"/>
              <a:cs typeface="Segoe UI" panose="020B0502040204020203" pitchFamily="34" charset="0"/>
            </a:endParaRPr>
          </a:p>
        </p:txBody>
      </p:sp>
      <p:sp>
        <p:nvSpPr>
          <p:cNvPr id="3" name="Slide Number Placeholder 2">
            <a:extLst>
              <a:ext uri="{FF2B5EF4-FFF2-40B4-BE49-F238E27FC236}">
                <a16:creationId xmlns:a16="http://schemas.microsoft.com/office/drawing/2014/main" id="{4CA11F69-AEDC-A741-B885-7FA061218413}"/>
              </a:ext>
            </a:extLst>
          </p:cNvPr>
          <p:cNvSpPr>
            <a:spLocks noGrp="1"/>
          </p:cNvSpPr>
          <p:nvPr>
            <p:ph type="sldNum" sz="quarter" idx="12"/>
          </p:nvPr>
        </p:nvSpPr>
        <p:spPr>
          <a:xfrm>
            <a:off x="10926476" y="6356350"/>
            <a:ext cx="625443" cy="365125"/>
          </a:xfrm>
          <a:noFill/>
        </p:spPr>
        <p:txBody>
          <a:bodyPr vert="horz" lIns="91440" tIns="45720" rIns="91440" bIns="45720" rtlCol="0" anchor="ctr">
            <a:normAutofit/>
          </a:bodyPr>
          <a:lstStyle/>
          <a:p>
            <a:pPr algn="l">
              <a:spcAft>
                <a:spcPts val="600"/>
              </a:spcAft>
            </a:pPr>
            <a:fld id="{C752A0BD-0866-3242-8D3D-E9BB77ED850E}" type="slidenum">
              <a:rPr lang="en-US" sz="1600" smtClean="0">
                <a:latin typeface="Arial" panose="020B0604020202020204" pitchFamily="34" charset="0"/>
                <a:cs typeface="Arial" panose="020B0604020202020204" pitchFamily="34" charset="0"/>
              </a:rPr>
              <a:pPr algn="l">
                <a:spcAft>
                  <a:spcPts val="600"/>
                </a:spcAft>
              </a:pPr>
              <a:t>9</a:t>
            </a:fld>
            <a:endParaRPr lang="en-US" sz="1600" dirty="0">
              <a:latin typeface="Arial" panose="020B0604020202020204" pitchFamily="34" charset="0"/>
              <a:cs typeface="Arial" panose="020B0604020202020204" pitchFamily="34" charset="0"/>
            </a:endParaRPr>
          </a:p>
        </p:txBody>
      </p:sp>
      <p:graphicFrame>
        <p:nvGraphicFramePr>
          <p:cNvPr id="9" name="Table 9">
            <a:extLst>
              <a:ext uri="{FF2B5EF4-FFF2-40B4-BE49-F238E27FC236}">
                <a16:creationId xmlns:a16="http://schemas.microsoft.com/office/drawing/2014/main" id="{D273C5B6-89AF-4918-BE89-56C7F49D5C1A}"/>
              </a:ext>
            </a:extLst>
          </p:cNvPr>
          <p:cNvGraphicFramePr>
            <a:graphicFrameLocks noGrp="1"/>
          </p:cNvGraphicFramePr>
          <p:nvPr>
            <p:ph idx="1"/>
            <p:extLst>
              <p:ext uri="{D42A27DB-BD31-4B8C-83A1-F6EECF244321}">
                <p14:modId xmlns:p14="http://schemas.microsoft.com/office/powerpoint/2010/main" val="2254671343"/>
              </p:ext>
            </p:extLst>
          </p:nvPr>
        </p:nvGraphicFramePr>
        <p:xfrm>
          <a:off x="4305904" y="922975"/>
          <a:ext cx="7347537" cy="3493586"/>
        </p:xfrm>
        <a:graphic>
          <a:graphicData uri="http://schemas.openxmlformats.org/drawingml/2006/table">
            <a:tbl>
              <a:tblPr firstRow="1" bandRow="1">
                <a:tableStyleId>{5C22544A-7EE6-4342-B048-85BDC9FD1C3A}</a:tableStyleId>
              </a:tblPr>
              <a:tblGrid>
                <a:gridCol w="3667574">
                  <a:extLst>
                    <a:ext uri="{9D8B030D-6E8A-4147-A177-3AD203B41FA5}">
                      <a16:colId xmlns:a16="http://schemas.microsoft.com/office/drawing/2014/main" val="3962060694"/>
                    </a:ext>
                  </a:extLst>
                </a:gridCol>
                <a:gridCol w="3679963">
                  <a:extLst>
                    <a:ext uri="{9D8B030D-6E8A-4147-A177-3AD203B41FA5}">
                      <a16:colId xmlns:a16="http://schemas.microsoft.com/office/drawing/2014/main" val="2966013420"/>
                    </a:ext>
                  </a:extLst>
                </a:gridCol>
              </a:tblGrid>
              <a:tr h="386923">
                <a:tc>
                  <a:txBody>
                    <a:bodyPr/>
                    <a:lstStyle/>
                    <a:p>
                      <a:r>
                        <a:rPr lang="zh-CN" altLang="en-US" sz="1800" b="1" kern="1200" dirty="0">
                          <a:solidFill>
                            <a:schemeClr val="lt1"/>
                          </a:solidFill>
                          <a:effectLst/>
                          <a:latin typeface="+mn-lt"/>
                          <a:ea typeface="+mn-ea"/>
                          <a:cs typeface="+mn-cs"/>
                        </a:rPr>
                        <a:t>应做的</a:t>
                      </a:r>
                      <a:r>
                        <a:rPr lang="en-US" dirty="0">
                          <a:effectLst/>
                        </a:rPr>
                        <a:t> </a:t>
                      </a:r>
                      <a:endParaRPr lang="en-US" sz="1800" b="1" i="0" dirty="0">
                        <a:latin typeface="Calibri" panose="020F0502020204030204" pitchFamily="34" charset="0"/>
                        <a:cs typeface="Calibri" panose="020F0502020204030204" pitchFamily="34" charset="0"/>
                      </a:endParaRPr>
                    </a:p>
                  </a:txBody>
                  <a:tcPr marL="83628" marR="83628" marT="41815" marB="41815"/>
                </a:tc>
                <a:tc>
                  <a:txBody>
                    <a:bodyPr/>
                    <a:lstStyle/>
                    <a:p>
                      <a:r>
                        <a:rPr lang="zh-CN" altLang="en-US" sz="1800" b="1" kern="1200" dirty="0">
                          <a:solidFill>
                            <a:schemeClr val="lt1"/>
                          </a:solidFill>
                          <a:effectLst/>
                          <a:latin typeface="+mn-lt"/>
                          <a:ea typeface="+mn-ea"/>
                          <a:cs typeface="+mn-cs"/>
                        </a:rPr>
                        <a:t>不做的</a:t>
                      </a:r>
                      <a:r>
                        <a:rPr lang="en-US" dirty="0">
                          <a:effectLst/>
                        </a:rPr>
                        <a:t> </a:t>
                      </a:r>
                      <a:endParaRPr lang="en-US" sz="1800" b="1" dirty="0"/>
                    </a:p>
                  </a:txBody>
                  <a:tcPr marL="83628" marR="83628" marT="41815" marB="41815"/>
                </a:tc>
                <a:extLst>
                  <a:ext uri="{0D108BD9-81ED-4DB2-BD59-A6C34878D82A}">
                    <a16:rowId xmlns:a16="http://schemas.microsoft.com/office/drawing/2014/main" val="1539128937"/>
                  </a:ext>
                </a:extLst>
              </a:tr>
              <a:tr h="165892">
                <a:tc>
                  <a:txBody>
                    <a:bodyPr/>
                    <a:lstStyle/>
                    <a:p>
                      <a: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400" b="1" dirty="0">
                          <a:solidFill>
                            <a:srgbClr val="00B050"/>
                          </a:solidFill>
                          <a:latin typeface="Calibri" panose="020F0502020204030204" pitchFamily="34" charset="0"/>
                          <a:cs typeface="Calibri" panose="020F0502020204030204" pitchFamily="34" charset="0"/>
                          <a:sym typeface="Symbol" panose="05050102010706020507" pitchFamily="18" charset="2"/>
                        </a:rPr>
                        <a:t> </a:t>
                      </a:r>
                      <a:r>
                        <a:rPr lang="ja-JP" altLang="en-US" sz="1400" b="1" kern="1200">
                          <a:solidFill>
                            <a:schemeClr val="dk1"/>
                          </a:solidFill>
                          <a:latin typeface="Calibri" panose="020F0502020204030204" pitchFamily="34" charset="0"/>
                          <a:ea typeface="+mn-ea"/>
                          <a:cs typeface="Calibri" panose="020F0502020204030204" pitchFamily="34" charset="0"/>
                          <a:sym typeface="Symbol" panose="05050102010706020507" pitchFamily="18" charset="2"/>
                        </a:rPr>
                        <a:t>缩短淋浴时间 </a:t>
                      </a:r>
                      <a:endParaRPr lang="en-US" sz="1400" b="1" kern="1200" dirty="0">
                        <a:solidFill>
                          <a:schemeClr val="dk1"/>
                        </a:solidFill>
                        <a:latin typeface="Calibri" panose="020F0502020204030204" pitchFamily="34" charset="0"/>
                        <a:ea typeface="+mn-ea"/>
                        <a:cs typeface="Calibri" panose="020F0502020204030204" pitchFamily="34" charset="0"/>
                      </a:endParaRPr>
                    </a:p>
                  </a:txBody>
                  <a:tcPr marL="83628" marR="83628" marT="41815" marB="41815">
                    <a:noFill/>
                  </a:tcPr>
                </a:tc>
                <a:tc>
                  <a:txBody>
                    <a:bodyPr/>
                    <a:lstStyle/>
                    <a:p>
                      <a:pPr marL="0" marR="0" lvl="0" indent="0" algn="l" defTabSz="975482" rtl="0" eaLnBrk="1" fontAlgn="auto" latinLnBrk="0" hangingPunct="1">
                        <a:lnSpc>
                          <a:spcPct val="100000"/>
                        </a:lnSpc>
                        <a:spcBef>
                          <a:spcPts val="0"/>
                        </a:spcBef>
                        <a:spcAft>
                          <a:spcPts val="0"/>
                        </a:spcAft>
                        <a:buClrTx/>
                        <a:buSzTx/>
                        <a:buFontTx/>
                        <a:buNone/>
                        <a:tabLst/>
                        <a:defRPr/>
                      </a:pPr>
                      <a:r>
                        <a:rPr lang="en-US" sz="1400" b="1" dirty="0">
                          <a:solidFill>
                            <a:srgbClr val="FF0000"/>
                          </a:solidFill>
                          <a:latin typeface="Calibri" panose="020F0502020204030204" pitchFamily="34" charset="0"/>
                          <a:cs typeface="Calibri" panose="020F0502020204030204" pitchFamily="34" charset="0"/>
                          <a:sym typeface="Symbol" panose="05050102010706020507" pitchFamily="18" charset="2"/>
                        </a:rPr>
                        <a:t></a:t>
                      </a:r>
                      <a:r>
                        <a:rPr lang="en-US" sz="1400" b="1" dirty="0">
                          <a:solidFill>
                            <a:srgbClr val="FF0000"/>
                          </a:solidFill>
                          <a:latin typeface="Calibri" panose="020F0502020204030204" pitchFamily="34" charset="0"/>
                          <a:cs typeface="Calibri" panose="020F0502020204030204" pitchFamily="34" charset="0"/>
                        </a:rPr>
                        <a:t> </a:t>
                      </a:r>
                      <a:r>
                        <a:rPr lang="en-US" sz="1400" b="1" dirty="0">
                          <a:latin typeface="Calibri" panose="020F0502020204030204" pitchFamily="34" charset="0"/>
                          <a:cs typeface="Calibri" panose="020F0502020204030204" pitchFamily="34" charset="0"/>
                        </a:rPr>
                        <a:t> </a:t>
                      </a:r>
                      <a:r>
                        <a:rPr lang="en-US" sz="1400" b="1" kern="1200" dirty="0" err="1">
                          <a:solidFill>
                            <a:schemeClr val="dk1"/>
                          </a:solidFill>
                          <a:latin typeface="Calibri" panose="020F0502020204030204" pitchFamily="34" charset="0"/>
                          <a:ea typeface="+mn-ea"/>
                          <a:cs typeface="Calibri" panose="020F0502020204030204" pitchFamily="34" charset="0"/>
                        </a:rPr>
                        <a:t>不容忍漏水</a:t>
                      </a:r>
                      <a:r>
                        <a:rPr lang="en-US" sz="1400" b="1" kern="1200" dirty="0">
                          <a:solidFill>
                            <a:schemeClr val="dk1"/>
                          </a:solidFill>
                          <a:latin typeface="Calibri" panose="020F0502020204030204" pitchFamily="34" charset="0"/>
                          <a:ea typeface="+mn-ea"/>
                          <a:cs typeface="Calibri" panose="020F0502020204030204" pitchFamily="34" charset="0"/>
                        </a:rPr>
                        <a:t> </a:t>
                      </a:r>
                    </a:p>
                  </a:txBody>
                  <a:tcPr marL="83628" marR="83628" marT="41815" marB="41815">
                    <a:noFill/>
                  </a:tcPr>
                </a:tc>
                <a:extLst>
                  <a:ext uri="{0D108BD9-81ED-4DB2-BD59-A6C34878D82A}">
                    <a16:rowId xmlns:a16="http://schemas.microsoft.com/office/drawing/2014/main" val="2395052548"/>
                  </a:ext>
                </a:extLst>
              </a:tr>
              <a:tr h="164234">
                <a:tc>
                  <a:txBody>
                    <a:bodyPr/>
                    <a:lstStyle/>
                    <a:p>
                      <a: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400" b="1" dirty="0">
                          <a:solidFill>
                            <a:srgbClr val="00B050"/>
                          </a:solidFill>
                          <a:latin typeface="Calibri" panose="020F0502020204030204" pitchFamily="34" charset="0"/>
                          <a:cs typeface="Calibri" panose="020F0502020204030204" pitchFamily="34" charset="0"/>
                          <a:sym typeface="Symbol" panose="05050102010706020507" pitchFamily="18" charset="2"/>
                        </a:rPr>
                        <a:t> </a:t>
                      </a:r>
                      <a:r>
                        <a:rPr lang="ja-JP" altLang="en-US" sz="1400" b="1" kern="1200">
                          <a:solidFill>
                            <a:schemeClr val="dk1"/>
                          </a:solidFill>
                          <a:latin typeface="Calibri" panose="020F0502020204030204" pitchFamily="34" charset="0"/>
                          <a:ea typeface="+mn-ea"/>
                          <a:cs typeface="Calibri" panose="020F0502020204030204" pitchFamily="34" charset="0"/>
                        </a:rPr>
                        <a:t>使用后务必关闭水龙头 </a:t>
                      </a:r>
                      <a:endParaRPr lang="en-US" sz="1400" b="1" kern="1200" dirty="0">
                        <a:solidFill>
                          <a:schemeClr val="dk1"/>
                        </a:solidFill>
                        <a:latin typeface="Calibri" panose="020F0502020204030204" pitchFamily="34" charset="0"/>
                        <a:ea typeface="+mn-ea"/>
                        <a:cs typeface="Calibri" panose="020F0502020204030204" pitchFamily="34" charset="0"/>
                      </a:endParaRPr>
                    </a:p>
                  </a:txBody>
                  <a:tcPr marL="83628" marR="83628" marT="41815" marB="41815">
                    <a:noFill/>
                  </a:tcPr>
                </a:tc>
                <a:tc>
                  <a:txBody>
                    <a:bodyPr/>
                    <a:lstStyle/>
                    <a:p>
                      <a:pPr marL="0" marR="0" lvl="0" indent="0" algn="l" defTabSz="975482" rtl="0" eaLnBrk="1" fontAlgn="auto" latinLnBrk="0" hangingPunct="1">
                        <a:lnSpc>
                          <a:spcPct val="100000"/>
                        </a:lnSpc>
                        <a:spcBef>
                          <a:spcPts val="0"/>
                        </a:spcBef>
                        <a:spcAft>
                          <a:spcPts val="0"/>
                        </a:spcAft>
                        <a:buClrTx/>
                        <a:buSzTx/>
                        <a:buFontTx/>
                        <a:buNone/>
                        <a:tabLst/>
                        <a:defRPr/>
                      </a:pPr>
                      <a:r>
                        <a:rPr lang="en-US" sz="1400" b="1" dirty="0">
                          <a:solidFill>
                            <a:srgbClr val="FF0000"/>
                          </a:solidFill>
                          <a:latin typeface="Calibri" panose="020F0502020204030204" pitchFamily="34" charset="0"/>
                          <a:cs typeface="Calibri" panose="020F0502020204030204" pitchFamily="34" charset="0"/>
                          <a:sym typeface="Symbol" panose="05050102010706020507" pitchFamily="18" charset="2"/>
                        </a:rPr>
                        <a:t> </a:t>
                      </a:r>
                      <a:r>
                        <a:rPr lang="ja-JP" altLang="en-US" sz="1400" b="1" kern="1200">
                          <a:solidFill>
                            <a:schemeClr val="dk1"/>
                          </a:solidFill>
                          <a:latin typeface="Calibri" panose="020F0502020204030204" pitchFamily="34" charset="0"/>
                          <a:ea typeface="+mn-ea"/>
                          <a:cs typeface="Calibri" panose="020F0502020204030204" pitchFamily="34" charset="0"/>
                        </a:rPr>
                        <a:t>不要让水管在无人看管的情况下运行 </a:t>
                      </a:r>
                      <a:endParaRPr lang="en-US" sz="1400" b="1" kern="1200" dirty="0">
                        <a:solidFill>
                          <a:schemeClr val="dk1"/>
                        </a:solidFill>
                        <a:latin typeface="Calibri" panose="020F0502020204030204" pitchFamily="34" charset="0"/>
                        <a:ea typeface="+mn-ea"/>
                        <a:cs typeface="Calibri" panose="020F0502020204030204" pitchFamily="34" charset="0"/>
                      </a:endParaRPr>
                    </a:p>
                  </a:txBody>
                  <a:tcPr marL="83628" marR="83628" marT="41815" marB="41815">
                    <a:noFill/>
                  </a:tcPr>
                </a:tc>
                <a:extLst>
                  <a:ext uri="{0D108BD9-81ED-4DB2-BD59-A6C34878D82A}">
                    <a16:rowId xmlns:a16="http://schemas.microsoft.com/office/drawing/2014/main" val="2364145952"/>
                  </a:ext>
                </a:extLst>
              </a:tr>
              <a:tr h="407522">
                <a:tc>
                  <a:txBody>
                    <a:bodyPr/>
                    <a:lstStyle/>
                    <a:p>
                      <a:pPr marL="174625" marR="0" indent="-174625"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400" b="1" dirty="0">
                          <a:solidFill>
                            <a:srgbClr val="00B050"/>
                          </a:solidFill>
                          <a:latin typeface="Calibri" panose="020F0502020204030204" pitchFamily="34" charset="0"/>
                          <a:cs typeface="Calibri" panose="020F0502020204030204" pitchFamily="34" charset="0"/>
                          <a:sym typeface="Symbol" panose="05050102010706020507" pitchFamily="18" charset="2"/>
                        </a:rPr>
                        <a:t> </a:t>
                      </a:r>
                      <a:r>
                        <a:rPr lang="ja-JP" altLang="en-US" sz="1400" b="1" kern="1200">
                          <a:solidFill>
                            <a:schemeClr val="dk1"/>
                          </a:solidFill>
                          <a:latin typeface="Calibri" panose="020F0502020204030204" pitchFamily="34" charset="0"/>
                          <a:ea typeface="+mn-ea"/>
                          <a:cs typeface="Calibri" panose="020F0502020204030204" pitchFamily="34" charset="0"/>
                        </a:rPr>
                        <a:t>洗碗刷牙时关掉水龙头 </a:t>
                      </a:r>
                      <a:endParaRPr lang="en-US" sz="1400" b="1" kern="1200" dirty="0">
                        <a:solidFill>
                          <a:schemeClr val="dk1"/>
                        </a:solidFill>
                        <a:latin typeface="Calibri" panose="020F0502020204030204" pitchFamily="34" charset="0"/>
                        <a:ea typeface="+mn-ea"/>
                        <a:cs typeface="Calibri" panose="020F0502020204030204" pitchFamily="34" charset="0"/>
                      </a:endParaRPr>
                    </a:p>
                  </a:txBody>
                  <a:tcPr marL="83628" marR="83628" marT="41815" marB="41815">
                    <a:noFill/>
                  </a:tcPr>
                </a:tc>
                <a:tc rowSpan="2">
                  <a:txBody>
                    <a:bodyPr/>
                    <a:lstStyle/>
                    <a:p>
                      <a:pPr marL="174625" marR="0" lvl="0" indent="-174625" algn="l" defTabSz="914400" rtl="0" eaLnBrk="1" fontAlgn="auto" latinLnBrk="0" hangingPunct="1">
                        <a:lnSpc>
                          <a:spcPct val="100000"/>
                        </a:lnSpc>
                        <a:spcBef>
                          <a:spcPts val="0"/>
                        </a:spcBef>
                        <a:spcAft>
                          <a:spcPts val="0"/>
                        </a:spcAft>
                        <a:buClrTx/>
                        <a:buSzTx/>
                        <a:buFontTx/>
                        <a:buNone/>
                        <a:tabLst/>
                        <a:defRPr/>
                      </a:pPr>
                      <a:r>
                        <a:rPr lang="en-US" sz="1400" b="1" dirty="0">
                          <a:solidFill>
                            <a:srgbClr val="FF0000"/>
                          </a:solidFill>
                          <a:latin typeface="Calibri" panose="020F0502020204030204" pitchFamily="34" charset="0"/>
                          <a:cs typeface="Calibri" panose="020F0502020204030204" pitchFamily="34" charset="0"/>
                          <a:sym typeface="Symbol" panose="05050102010706020507" pitchFamily="18" charset="2"/>
                        </a:rPr>
                        <a:t> </a:t>
                      </a:r>
                      <a:r>
                        <a:rPr lang="ja-JP" altLang="en-US" sz="1400" b="1">
                          <a:latin typeface="Calibri" panose="020F0502020204030204" pitchFamily="34" charset="0"/>
                          <a:cs typeface="Calibri" panose="020F0502020204030204" pitchFamily="34" charset="0"/>
                        </a:rPr>
                        <a:t>禁止在水体、化粪池、厕所或排水渠排放油类或任何燃料，以控制蚊子滋生或产生异味 </a:t>
                      </a:r>
                      <a:endParaRPr lang="en-US" sz="1400" b="1" dirty="0">
                        <a:latin typeface="Calibri" panose="020F0502020204030204" pitchFamily="34" charset="0"/>
                        <a:cs typeface="Calibri" panose="020F0502020204030204" pitchFamily="34" charset="0"/>
                      </a:endParaRPr>
                    </a:p>
                  </a:txBody>
                  <a:tcPr marL="83628" marR="83628" marT="41815" marB="41815">
                    <a:noFill/>
                  </a:tcPr>
                </a:tc>
                <a:extLst>
                  <a:ext uri="{0D108BD9-81ED-4DB2-BD59-A6C34878D82A}">
                    <a16:rowId xmlns:a16="http://schemas.microsoft.com/office/drawing/2014/main" val="609695888"/>
                  </a:ext>
                </a:extLst>
              </a:tr>
              <a:tr h="743737">
                <a:tc>
                  <a:txBody>
                    <a:bodyPr/>
                    <a:lstStyle/>
                    <a:p>
                      <a:pPr marL="179388" indent="-179388">
                        <a:buFont typeface="Arial" panose="020B0604020202020204" pitchFamily="34" charset="0"/>
                        <a:buNone/>
                      </a:pPr>
                      <a:r>
                        <a:rPr lang="en-US" sz="1400" b="1" dirty="0">
                          <a:solidFill>
                            <a:srgbClr val="00B050"/>
                          </a:solidFill>
                          <a:latin typeface="Calibri" panose="020F0502020204030204" pitchFamily="34" charset="0"/>
                          <a:cs typeface="Calibri" panose="020F0502020204030204" pitchFamily="34" charset="0"/>
                          <a:sym typeface="Symbol" panose="05050102010706020507" pitchFamily="18" charset="2"/>
                        </a:rPr>
                        <a:t></a:t>
                      </a:r>
                      <a:r>
                        <a:rPr lang="en-US" sz="1400" b="1" kern="1200" dirty="0">
                          <a:solidFill>
                            <a:schemeClr val="dk1"/>
                          </a:solidFill>
                          <a:latin typeface="Calibri" panose="020F0502020204030204" pitchFamily="34" charset="0"/>
                          <a:ea typeface="+mn-ea"/>
                          <a:cs typeface="Calibri" panose="020F0502020204030204" pitchFamily="34" charset="0"/>
                          <a:sym typeface="Symbol" panose="05050102010706020507" pitchFamily="18" charset="2"/>
                        </a:rPr>
                        <a:t> </a:t>
                      </a:r>
                      <a:r>
                        <a:rPr lang="zh-CN" altLang="en-US" sz="1400" b="1" kern="1200" dirty="0">
                          <a:solidFill>
                            <a:schemeClr val="dk1"/>
                          </a:solidFill>
                          <a:latin typeface="Calibri" panose="020F0502020204030204" pitchFamily="34" charset="0"/>
                          <a:ea typeface="+mn-ea"/>
                          <a:cs typeface="Calibri" panose="020F0502020204030204" pitchFamily="34" charset="0"/>
                        </a:rPr>
                        <a:t>等到洗衣机装满再洗衣服，使用洗衣机的快洗功能</a:t>
                      </a:r>
                      <a:r>
                        <a:rPr lang="en-US" sz="1400" b="1" kern="1200" dirty="0">
                          <a:solidFill>
                            <a:schemeClr val="dk1"/>
                          </a:solidFill>
                          <a:latin typeface="Calibri" panose="020F0502020204030204" pitchFamily="34" charset="0"/>
                          <a:ea typeface="+mn-ea"/>
                          <a:cs typeface="Calibri" panose="020F0502020204030204" pitchFamily="34" charset="0"/>
                        </a:rPr>
                        <a:t> </a:t>
                      </a:r>
                    </a:p>
                  </a:txBody>
                  <a:tcPr marL="83628" marR="83628" marT="41815" marB="41815">
                    <a:noFill/>
                  </a:tcPr>
                </a:tc>
                <a:tc vMerge="1">
                  <a:txBody>
                    <a:bodyPr/>
                    <a:lstStyle/>
                    <a:p>
                      <a:endParaRPr lang="en-US" sz="1000" b="1" dirty="0">
                        <a:latin typeface="+mn-lt"/>
                      </a:endParaRPr>
                    </a:p>
                  </a:txBody>
                  <a:tcPr marL="83628" marR="83628" marT="41815" marB="41815">
                    <a:noFill/>
                  </a:tcPr>
                </a:tc>
                <a:extLst>
                  <a:ext uri="{0D108BD9-81ED-4DB2-BD59-A6C34878D82A}">
                    <a16:rowId xmlns:a16="http://schemas.microsoft.com/office/drawing/2014/main" val="3025284483"/>
                  </a:ext>
                </a:extLst>
              </a:tr>
              <a:tr h="373863">
                <a:tc>
                  <a:txBody>
                    <a:bodyPr/>
                    <a:lstStyle/>
                    <a:p>
                      <a:pPr marL="179388" marR="0" indent="-179388"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400" b="1">
                          <a:solidFill>
                            <a:srgbClr val="00B050"/>
                          </a:solidFill>
                          <a:latin typeface="Calibri" panose="020F0502020204030204" pitchFamily="34" charset="0"/>
                          <a:cs typeface="Calibri" panose="020F0502020204030204" pitchFamily="34" charset="0"/>
                          <a:sym typeface="Symbol" panose="05050102010706020507" pitchFamily="18" charset="2"/>
                        </a:rPr>
                        <a:t> </a:t>
                      </a:r>
                      <a:r>
                        <a:rPr lang="ja-JP" altLang="en-US" sz="1400" b="1" kern="1200">
                          <a:solidFill>
                            <a:schemeClr val="dk1"/>
                          </a:solidFill>
                          <a:latin typeface="Calibri" panose="020F0502020204030204" pitchFamily="34" charset="0"/>
                          <a:ea typeface="+mn-ea"/>
                          <a:cs typeface="Calibri" panose="020F0502020204030204" pitchFamily="34" charset="0"/>
                        </a:rPr>
                        <a:t>双冲式马桶，尽量使用小流量冲水按钮 </a:t>
                      </a:r>
                      <a:endParaRPr lang="en-US" sz="1400" b="1" kern="1200" dirty="0">
                        <a:solidFill>
                          <a:schemeClr val="dk1"/>
                        </a:solidFill>
                        <a:latin typeface="Calibri" panose="020F0502020204030204" pitchFamily="34" charset="0"/>
                        <a:ea typeface="+mn-ea"/>
                        <a:cs typeface="Calibri" panose="020F0502020204030204" pitchFamily="34" charset="0"/>
                      </a:endParaRPr>
                    </a:p>
                  </a:txBody>
                  <a:tcPr marL="83628" marR="83628" marT="41815" marB="41815">
                    <a:noFill/>
                  </a:tcPr>
                </a:tc>
                <a:tc>
                  <a:txBody>
                    <a:bodyPr/>
                    <a:lstStyle/>
                    <a:p>
                      <a:pPr marL="179388" indent="-179388"/>
                      <a:endParaRPr lang="en-US" sz="1000" b="1" dirty="0">
                        <a:latin typeface="+mn-lt"/>
                      </a:endParaRPr>
                    </a:p>
                  </a:txBody>
                  <a:tcPr marL="83628" marR="83628" marT="41815" marB="41815">
                    <a:noFill/>
                  </a:tcPr>
                </a:tc>
                <a:extLst>
                  <a:ext uri="{0D108BD9-81ED-4DB2-BD59-A6C34878D82A}">
                    <a16:rowId xmlns:a16="http://schemas.microsoft.com/office/drawing/2014/main" val="3136201911"/>
                  </a:ext>
                </a:extLst>
              </a:tr>
              <a:tr h="535595">
                <a:tc>
                  <a:txBody>
                    <a:bodyPr/>
                    <a:lstStyle/>
                    <a:p>
                      <a:pPr marL="179388" marR="0" indent="-179388"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400" b="1" dirty="0">
                          <a:solidFill>
                            <a:srgbClr val="00B050"/>
                          </a:solidFill>
                          <a:latin typeface="Calibri" panose="020F0502020204030204" pitchFamily="34" charset="0"/>
                          <a:cs typeface="Calibri" panose="020F0502020204030204" pitchFamily="34" charset="0"/>
                          <a:sym typeface="Symbol" panose="05050102010706020507" pitchFamily="18" charset="2"/>
                        </a:rPr>
                        <a:t> </a:t>
                      </a:r>
                      <a:r>
                        <a:rPr lang="ja-JP" altLang="en-US" sz="1400" b="1" kern="1200">
                          <a:solidFill>
                            <a:schemeClr val="dk1"/>
                          </a:solidFill>
                          <a:latin typeface="Calibri" panose="020F0502020204030204" pitchFamily="34" charset="0"/>
                          <a:ea typeface="+mn-ea"/>
                          <a:cs typeface="Calibri" panose="020F0502020204030204" pitchFamily="34" charset="0"/>
                        </a:rPr>
                        <a:t>收集雨水或再利用从空调机组流向水厂的水 </a:t>
                      </a:r>
                      <a:endParaRPr lang="en-US" sz="1400" b="1" kern="1200" dirty="0">
                        <a:solidFill>
                          <a:schemeClr val="dk1"/>
                        </a:solidFill>
                        <a:latin typeface="Calibri" panose="020F0502020204030204" pitchFamily="34" charset="0"/>
                        <a:ea typeface="+mn-ea"/>
                        <a:cs typeface="Calibri" panose="020F0502020204030204" pitchFamily="34" charset="0"/>
                      </a:endParaRPr>
                    </a:p>
                  </a:txBody>
                  <a:tcPr marL="83628" marR="83628" marT="41815" marB="41815">
                    <a:noFill/>
                  </a:tcPr>
                </a:tc>
                <a:tc>
                  <a:txBody>
                    <a:bodyPr/>
                    <a:lstStyle/>
                    <a:p>
                      <a:endParaRPr lang="en-US" sz="1000" b="1" dirty="0">
                        <a:latin typeface="+mn-lt"/>
                      </a:endParaRPr>
                    </a:p>
                  </a:txBody>
                  <a:tcPr marL="83628" marR="83628" marT="41815" marB="41815">
                    <a:noFill/>
                  </a:tcPr>
                </a:tc>
                <a:extLst>
                  <a:ext uri="{0D108BD9-81ED-4DB2-BD59-A6C34878D82A}">
                    <a16:rowId xmlns:a16="http://schemas.microsoft.com/office/drawing/2014/main" val="1901578166"/>
                  </a:ext>
                </a:extLst>
              </a:tr>
              <a:tr h="451966">
                <a:tc>
                  <a:txBody>
                    <a:bodyPr/>
                    <a:lstStyle/>
                    <a:p>
                      <a: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400" b="1" dirty="0">
                          <a:solidFill>
                            <a:srgbClr val="00B050"/>
                          </a:solidFill>
                          <a:latin typeface="Calibri" panose="020F0502020204030204" pitchFamily="34" charset="0"/>
                          <a:cs typeface="Calibri" panose="020F0502020204030204" pitchFamily="34" charset="0"/>
                          <a:sym typeface="Symbol" panose="05050102010706020507" pitchFamily="18" charset="2"/>
                        </a:rPr>
                        <a:t> </a:t>
                      </a:r>
                      <a:r>
                        <a:rPr lang="ja-JP" altLang="en-US" sz="1400" b="1" kern="1200">
                          <a:solidFill>
                            <a:schemeClr val="dk1"/>
                          </a:solidFill>
                          <a:latin typeface="Calibri" panose="020F0502020204030204" pitchFamily="34" charset="0"/>
                          <a:ea typeface="+mn-ea"/>
                          <a:cs typeface="Calibri" panose="020F0502020204030204" pitchFamily="34" charset="0"/>
                        </a:rPr>
                        <a:t>报告漏水情况（无论多小） </a:t>
                      </a:r>
                      <a:endParaRPr lang="en-US" sz="1400" b="1" kern="1200" dirty="0">
                        <a:solidFill>
                          <a:schemeClr val="dk1"/>
                        </a:solidFill>
                        <a:latin typeface="Calibri" panose="020F0502020204030204" pitchFamily="34" charset="0"/>
                        <a:ea typeface="+mn-ea"/>
                        <a:cs typeface="Calibri" panose="020F0502020204030204" pitchFamily="34" charset="0"/>
                      </a:endParaRPr>
                    </a:p>
                    <a:p>
                      <a:pPr marL="0" indent="0">
                        <a:buFont typeface="Arial" panose="020B0604020202020204" pitchFamily="34" charset="0"/>
                        <a:buNone/>
                      </a:pPr>
                      <a:endParaRPr lang="en-US" sz="1400" b="1" dirty="0">
                        <a:latin typeface="Calibri" panose="020F0502020204030204" pitchFamily="34" charset="0"/>
                        <a:cs typeface="Calibri" panose="020F0502020204030204" pitchFamily="34" charset="0"/>
                      </a:endParaRPr>
                    </a:p>
                  </a:txBody>
                  <a:tcPr marL="62722" marR="62722" marT="0" marB="0">
                    <a:noFill/>
                  </a:tcPr>
                </a:tc>
                <a:tc>
                  <a:txBody>
                    <a:bodyPr/>
                    <a:lstStyle/>
                    <a:p>
                      <a:endParaRPr lang="en-US" sz="1000" b="1" dirty="0">
                        <a:latin typeface="+mn-lt"/>
                      </a:endParaRPr>
                    </a:p>
                  </a:txBody>
                  <a:tcPr marL="83628" marR="83628" marT="41815" marB="41815">
                    <a:noFill/>
                  </a:tcPr>
                </a:tc>
                <a:extLst>
                  <a:ext uri="{0D108BD9-81ED-4DB2-BD59-A6C34878D82A}">
                    <a16:rowId xmlns:a16="http://schemas.microsoft.com/office/drawing/2014/main" val="1238950554"/>
                  </a:ext>
                </a:extLst>
              </a:tr>
            </a:tbl>
          </a:graphicData>
        </a:graphic>
      </p:graphicFrame>
      <p:grpSp>
        <p:nvGrpSpPr>
          <p:cNvPr id="2" name="Group 1">
            <a:extLst>
              <a:ext uri="{FF2B5EF4-FFF2-40B4-BE49-F238E27FC236}">
                <a16:creationId xmlns:a16="http://schemas.microsoft.com/office/drawing/2014/main" id="{F4A0FDE3-99F8-4E9E-A02F-5099623D2A6E}"/>
              </a:ext>
            </a:extLst>
          </p:cNvPr>
          <p:cNvGrpSpPr/>
          <p:nvPr/>
        </p:nvGrpSpPr>
        <p:grpSpPr>
          <a:xfrm>
            <a:off x="688522" y="5820803"/>
            <a:ext cx="2905153" cy="1036463"/>
            <a:chOff x="666750" y="5826241"/>
            <a:chExt cx="2905153" cy="1036463"/>
          </a:xfrm>
        </p:grpSpPr>
        <p:pic>
          <p:nvPicPr>
            <p:cNvPr id="27" name="Picture 26">
              <a:extLst>
                <a:ext uri="{FF2B5EF4-FFF2-40B4-BE49-F238E27FC236}">
                  <a16:creationId xmlns:a16="http://schemas.microsoft.com/office/drawing/2014/main" id="{97A9A932-67A8-447F-B0FA-F82B5631FB4D}"/>
                </a:ext>
              </a:extLst>
            </p:cNvPr>
            <p:cNvPicPr>
              <a:picLocks noChangeAspect="1"/>
            </p:cNvPicPr>
            <p:nvPr/>
          </p:nvPicPr>
          <p:blipFill rotWithShape="1">
            <a:blip r:embed="rId3"/>
            <a:srcRect l="38940" t="34364" r="53006" b="50591"/>
            <a:stretch/>
          </p:blipFill>
          <p:spPr>
            <a:xfrm>
              <a:off x="666750" y="5830946"/>
              <a:ext cx="981931" cy="1031758"/>
            </a:xfrm>
            <a:prstGeom prst="rect">
              <a:avLst/>
            </a:prstGeom>
          </p:spPr>
        </p:pic>
        <p:pic>
          <p:nvPicPr>
            <p:cNvPr id="28" name="Picture 27">
              <a:extLst>
                <a:ext uri="{FF2B5EF4-FFF2-40B4-BE49-F238E27FC236}">
                  <a16:creationId xmlns:a16="http://schemas.microsoft.com/office/drawing/2014/main" id="{7CF2152A-90DF-478B-AF0C-E7508FAAEAF9}"/>
                </a:ext>
              </a:extLst>
            </p:cNvPr>
            <p:cNvPicPr>
              <a:picLocks noChangeAspect="1"/>
            </p:cNvPicPr>
            <p:nvPr/>
          </p:nvPicPr>
          <p:blipFill rotWithShape="1">
            <a:blip r:embed="rId3"/>
            <a:srcRect l="64344" t="34243" r="27770" b="50714"/>
            <a:stretch/>
          </p:blipFill>
          <p:spPr>
            <a:xfrm>
              <a:off x="1648681" y="5826241"/>
              <a:ext cx="961611" cy="1031759"/>
            </a:xfrm>
            <a:prstGeom prst="rect">
              <a:avLst/>
            </a:prstGeom>
          </p:spPr>
        </p:pic>
        <p:pic>
          <p:nvPicPr>
            <p:cNvPr id="29" name="Picture 28">
              <a:extLst>
                <a:ext uri="{FF2B5EF4-FFF2-40B4-BE49-F238E27FC236}">
                  <a16:creationId xmlns:a16="http://schemas.microsoft.com/office/drawing/2014/main" id="{FAEFC0DA-83B1-45B9-A323-B1F66F179AA8}"/>
                </a:ext>
              </a:extLst>
            </p:cNvPr>
            <p:cNvPicPr>
              <a:picLocks noChangeAspect="1"/>
            </p:cNvPicPr>
            <p:nvPr/>
          </p:nvPicPr>
          <p:blipFill rotWithShape="1">
            <a:blip r:embed="rId3"/>
            <a:srcRect l="64383" t="71807" r="27730" b="13183"/>
            <a:stretch/>
          </p:blipFill>
          <p:spPr>
            <a:xfrm>
              <a:off x="2610292" y="5833304"/>
              <a:ext cx="961611" cy="1029400"/>
            </a:xfrm>
            <a:prstGeom prst="rect">
              <a:avLst/>
            </a:prstGeom>
          </p:spPr>
        </p:pic>
      </p:grpSp>
    </p:spTree>
    <p:extLst>
      <p:ext uri="{BB962C8B-B14F-4D97-AF65-F5344CB8AC3E}">
        <p14:creationId xmlns:p14="http://schemas.microsoft.com/office/powerpoint/2010/main" val="202049638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ECC07320-C2CA-4E29-8481-9D9E143C778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descr="A picture containing sky, outdoor, grass, tree&#10;&#10;Description automatically generated">
            <a:extLst>
              <a:ext uri="{FF2B5EF4-FFF2-40B4-BE49-F238E27FC236}">
                <a16:creationId xmlns:a16="http://schemas.microsoft.com/office/drawing/2014/main" id="{EF24C426-1E7D-4955-8E06-4D690E802C3E}"/>
              </a:ext>
            </a:extLst>
          </p:cNvPr>
          <p:cNvPicPr>
            <a:picLocks noChangeAspect="1"/>
          </p:cNvPicPr>
          <p:nvPr/>
        </p:nvPicPr>
        <p:blipFill rotWithShape="1">
          <a:blip r:embed="rId2"/>
          <a:srcRect t="17953" b="9118"/>
          <a:stretch/>
        </p:blipFill>
        <p:spPr>
          <a:xfrm>
            <a:off x="2522358" y="10"/>
            <a:ext cx="9669642" cy="6857990"/>
          </a:xfrm>
          <a:prstGeom prst="rect">
            <a:avLst/>
          </a:prstGeom>
        </p:spPr>
      </p:pic>
      <p:sp>
        <p:nvSpPr>
          <p:cNvPr id="24" name="Rectangle 17">
            <a:extLst>
              <a:ext uri="{FF2B5EF4-FFF2-40B4-BE49-F238E27FC236}">
                <a16:creationId xmlns:a16="http://schemas.microsoft.com/office/drawing/2014/main" id="{178FB36B-5BFE-42CA-BC60-1115E0D95E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7066978"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itle 4">
            <a:extLst>
              <a:ext uri="{FF2B5EF4-FFF2-40B4-BE49-F238E27FC236}">
                <a16:creationId xmlns:a16="http://schemas.microsoft.com/office/drawing/2014/main" id="{C7E05900-A1B0-4AD1-AB6B-668E70105F23}"/>
              </a:ext>
            </a:extLst>
          </p:cNvPr>
          <p:cNvSpPr>
            <a:spLocks noGrp="1"/>
          </p:cNvSpPr>
          <p:nvPr>
            <p:ph type="title"/>
          </p:nvPr>
        </p:nvSpPr>
        <p:spPr>
          <a:xfrm>
            <a:off x="218941" y="743447"/>
            <a:ext cx="4958365" cy="3692028"/>
          </a:xfrm>
          <a:noFill/>
        </p:spPr>
        <p:txBody>
          <a:bodyPr vert="horz" lIns="91440" tIns="45720" rIns="91440" bIns="45720" rtlCol="0" anchor="b">
            <a:normAutofit/>
          </a:bodyPr>
          <a:lstStyle/>
          <a:p>
            <a:r>
              <a:rPr lang="ja-JP" altLang="en-US" b="1">
                <a:latin typeface="Segoe UI" panose="020B0502040204020203" pitchFamily="34" charset="0"/>
                <a:ea typeface="+mn-ea"/>
                <a:cs typeface="Segoe UI" panose="020B0502040204020203" pitchFamily="34" charset="0"/>
              </a:rPr>
              <a:t>废水管理</a:t>
            </a:r>
            <a:r>
              <a:rPr lang="en-US" altLang="ja-JP" b="1" dirty="0">
                <a:latin typeface="Segoe UI" panose="020B0502040204020203" pitchFamily="34" charset="0"/>
                <a:ea typeface="+mn-ea"/>
                <a:cs typeface="Segoe UI" panose="020B0502040204020203" pitchFamily="34" charset="0"/>
              </a:rPr>
              <a:t>——</a:t>
            </a:r>
            <a:r>
              <a:rPr lang="ja-JP" altLang="en-US" b="1">
                <a:latin typeface="Segoe UI" panose="020B0502040204020203" pitchFamily="34" charset="0"/>
                <a:ea typeface="+mn-ea"/>
                <a:cs typeface="Segoe UI" panose="020B0502040204020203" pitchFamily="34" charset="0"/>
              </a:rPr>
              <a:t>关键原则</a:t>
            </a:r>
            <a:r>
              <a:rPr lang="ja-JP" altLang="en-US" b="1">
                <a:latin typeface="Segoe UI" panose="020B0502040204020203" pitchFamily="34" charset="0"/>
                <a:cs typeface="Segoe UI" panose="020B0502040204020203" pitchFamily="34" charset="0"/>
              </a:rPr>
              <a:t> </a:t>
            </a:r>
            <a:endParaRPr lang="en-US" b="1" dirty="0">
              <a:latin typeface="Segoe UI" panose="020B0502040204020203" pitchFamily="34" charset="0"/>
              <a:cs typeface="Segoe UI" panose="020B0502040204020203" pitchFamily="34" charset="0"/>
            </a:endParaRPr>
          </a:p>
        </p:txBody>
      </p:sp>
      <p:sp>
        <p:nvSpPr>
          <p:cNvPr id="4" name="Slide Number Placeholder 3">
            <a:extLst>
              <a:ext uri="{FF2B5EF4-FFF2-40B4-BE49-F238E27FC236}">
                <a16:creationId xmlns:a16="http://schemas.microsoft.com/office/drawing/2014/main" id="{EA90CDB2-7984-442B-934B-99EBEA7F2226}"/>
              </a:ext>
            </a:extLst>
          </p:cNvPr>
          <p:cNvSpPr>
            <a:spLocks noGrp="1"/>
          </p:cNvSpPr>
          <p:nvPr>
            <p:ph type="sldNum" sz="quarter" idx="12"/>
          </p:nvPr>
        </p:nvSpPr>
        <p:spPr>
          <a:xfrm>
            <a:off x="8610600" y="6356350"/>
            <a:ext cx="2743200" cy="365125"/>
          </a:xfrm>
        </p:spPr>
        <p:txBody>
          <a:bodyPr vert="horz" lIns="91440" tIns="45720" rIns="91440" bIns="45720" rtlCol="0" anchor="ctr">
            <a:normAutofit/>
          </a:bodyPr>
          <a:lstStyle/>
          <a:p>
            <a:pPr>
              <a:spcAft>
                <a:spcPts val="600"/>
              </a:spcAft>
              <a:defRPr/>
            </a:pPr>
            <a:fld id="{C752A0BD-0866-3242-8D3D-E9BB77ED850E}" type="slidenum">
              <a:rPr lang="en-US" sz="1600" smtClean="0">
                <a:solidFill>
                  <a:srgbClr val="FFFFFF"/>
                </a:solidFill>
                <a:latin typeface="Arial" panose="020B0604020202020204" pitchFamily="34" charset="0"/>
                <a:cs typeface="Arial" panose="020B0604020202020204" pitchFamily="34" charset="0"/>
              </a:rPr>
              <a:pPr>
                <a:spcAft>
                  <a:spcPts val="600"/>
                </a:spcAft>
                <a:defRPr/>
              </a:pPr>
              <a:t>10</a:t>
            </a:fld>
            <a:endParaRPr lang="en-US" dirty="0">
              <a:solidFill>
                <a:srgbClr val="FFFFFF"/>
              </a:solidFill>
              <a:latin typeface="Arial" panose="020B0604020202020204" pitchFamily="34" charset="0"/>
              <a:cs typeface="Arial" panose="020B0604020202020204" pitchFamily="34" charset="0"/>
            </a:endParaRPr>
          </a:p>
        </p:txBody>
      </p:sp>
      <p:pic>
        <p:nvPicPr>
          <p:cNvPr id="9" name="Picture 8" descr="Logo&#10;&#10;Description automatically generated">
            <a:extLst>
              <a:ext uri="{FF2B5EF4-FFF2-40B4-BE49-F238E27FC236}">
                <a16:creationId xmlns:a16="http://schemas.microsoft.com/office/drawing/2014/main" id="{672EF297-EEE3-374A-8994-725259C05076}"/>
              </a:ext>
            </a:extLst>
          </p:cNvPr>
          <p:cNvPicPr>
            <a:picLocks noChangeAspect="1"/>
          </p:cNvPicPr>
          <p:nvPr/>
        </p:nvPicPr>
        <p:blipFill>
          <a:blip r:embed="rId3"/>
          <a:stretch>
            <a:fillRect/>
          </a:stretch>
        </p:blipFill>
        <p:spPr>
          <a:xfrm>
            <a:off x="190575" y="158042"/>
            <a:ext cx="830703" cy="678780"/>
          </a:xfrm>
          <a:prstGeom prst="rect">
            <a:avLst/>
          </a:prstGeom>
        </p:spPr>
      </p:pic>
    </p:spTree>
    <p:extLst>
      <p:ext uri="{BB962C8B-B14F-4D97-AF65-F5344CB8AC3E}">
        <p14:creationId xmlns:p14="http://schemas.microsoft.com/office/powerpoint/2010/main" val="176609128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descr="A picture containing person, outdoor&#10;&#10;Description automatically generated">
            <a:extLst>
              <a:ext uri="{FF2B5EF4-FFF2-40B4-BE49-F238E27FC236}">
                <a16:creationId xmlns:a16="http://schemas.microsoft.com/office/drawing/2014/main" id="{72F2CD14-EF10-44E6-828F-40E29000663F}"/>
              </a:ext>
            </a:extLst>
          </p:cNvPr>
          <p:cNvPicPr>
            <a:picLocks noChangeAspect="1"/>
          </p:cNvPicPr>
          <p:nvPr/>
        </p:nvPicPr>
        <p:blipFill rotWithShape="1">
          <a:blip r:embed="rId2"/>
          <a:srcRect t="20087" b="42366"/>
          <a:stretch/>
        </p:blipFill>
        <p:spPr>
          <a:xfrm>
            <a:off x="-1" y="10"/>
            <a:ext cx="12192000" cy="6857990"/>
          </a:xfrm>
          <a:prstGeom prst="rect">
            <a:avLst/>
          </a:prstGeom>
        </p:spPr>
      </p:pic>
      <p:sp>
        <p:nvSpPr>
          <p:cNvPr id="36" name="Freeform 5">
            <a:extLst>
              <a:ext uri="{FF2B5EF4-FFF2-40B4-BE49-F238E27FC236}">
                <a16:creationId xmlns:a16="http://schemas.microsoft.com/office/drawing/2014/main" id="{3CD9DF72-87A3-404E-A828-84CBF11A83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flipH="1">
            <a:off x="0" y="998175"/>
            <a:ext cx="6017172" cy="5859825"/>
          </a:xfrm>
          <a:custGeom>
            <a:avLst/>
            <a:gdLst>
              <a:gd name="T0" fmla="*/ 1333 w 1333"/>
              <a:gd name="T1" fmla="*/ 1031 h 1298"/>
              <a:gd name="T2" fmla="*/ 1333 w 1333"/>
              <a:gd name="T3" fmla="*/ 380 h 1298"/>
              <a:gd name="T4" fmla="*/ 706 w 1333"/>
              <a:gd name="T5" fmla="*/ 0 h 1298"/>
              <a:gd name="T6" fmla="*/ 0 w 1333"/>
              <a:gd name="T7" fmla="*/ 706 h 1298"/>
              <a:gd name="T8" fmla="*/ 323 w 1333"/>
              <a:gd name="T9" fmla="*/ 1298 h 1298"/>
              <a:gd name="T10" fmla="*/ 1090 w 1333"/>
              <a:gd name="T11" fmla="*/ 1298 h 1298"/>
              <a:gd name="T12" fmla="*/ 1333 w 1333"/>
              <a:gd name="T13" fmla="*/ 1031 h 1298"/>
            </a:gdLst>
            <a:ahLst/>
            <a:cxnLst>
              <a:cxn ang="0">
                <a:pos x="T0" y="T1"/>
              </a:cxn>
              <a:cxn ang="0">
                <a:pos x="T2" y="T3"/>
              </a:cxn>
              <a:cxn ang="0">
                <a:pos x="T4" y="T5"/>
              </a:cxn>
              <a:cxn ang="0">
                <a:pos x="T6" y="T7"/>
              </a:cxn>
              <a:cxn ang="0">
                <a:pos x="T8" y="T9"/>
              </a:cxn>
              <a:cxn ang="0">
                <a:pos x="T10" y="T11"/>
              </a:cxn>
              <a:cxn ang="0">
                <a:pos x="T12" y="T13"/>
              </a:cxn>
            </a:cxnLst>
            <a:rect l="0" t="0" r="r" b="b"/>
            <a:pathLst>
              <a:path w="1333" h="1298">
                <a:moveTo>
                  <a:pt x="1333" y="1031"/>
                </a:moveTo>
                <a:cubicBezTo>
                  <a:pt x="1333" y="380"/>
                  <a:pt x="1333" y="380"/>
                  <a:pt x="1333" y="380"/>
                </a:cubicBezTo>
                <a:cubicBezTo>
                  <a:pt x="1215" y="154"/>
                  <a:pt x="979" y="0"/>
                  <a:pt x="706" y="0"/>
                </a:cubicBezTo>
                <a:cubicBezTo>
                  <a:pt x="317" y="0"/>
                  <a:pt x="0" y="316"/>
                  <a:pt x="0" y="706"/>
                </a:cubicBezTo>
                <a:cubicBezTo>
                  <a:pt x="0" y="954"/>
                  <a:pt x="129" y="1172"/>
                  <a:pt x="323" y="1298"/>
                </a:cubicBezTo>
                <a:cubicBezTo>
                  <a:pt x="1090" y="1298"/>
                  <a:pt x="1090" y="1298"/>
                  <a:pt x="1090" y="1298"/>
                </a:cubicBezTo>
                <a:cubicBezTo>
                  <a:pt x="1193" y="1232"/>
                  <a:pt x="1276" y="1140"/>
                  <a:pt x="1333" y="1031"/>
                </a:cubicBezTo>
                <a:close/>
              </a:path>
            </a:pathLst>
          </a:custGeom>
          <a:solidFill>
            <a:schemeClr val="bg1">
              <a:alpha val="75000"/>
            </a:schemeClr>
          </a:solidFill>
          <a:ln w="50800" cap="sq" cmpd="dbl">
            <a:noFill/>
            <a:miter lim="800000"/>
          </a:ln>
          <a:effectLst/>
        </p:spPr>
        <p:txBody>
          <a:bodyPr vert="horz" lIns="91440" tIns="45720" rIns="91440" bIns="45720" rtlCol="0" anchor="t">
            <a:normAutofit/>
          </a:bodyPr>
          <a:lstStyle/>
          <a:p>
            <a:pPr algn="ctr">
              <a:spcAft>
                <a:spcPts val="1000"/>
              </a:spcAft>
              <a:buClr>
                <a:schemeClr val="tx1"/>
              </a:buClr>
              <a:buSzPct val="100000"/>
              <a:buFont typeface="Arial"/>
              <a:buNone/>
            </a:pPr>
            <a:endParaRPr lang="en-US" sz="1600" cap="all"/>
          </a:p>
        </p:txBody>
      </p:sp>
      <p:sp>
        <p:nvSpPr>
          <p:cNvPr id="8" name="Title 6">
            <a:extLst>
              <a:ext uri="{FF2B5EF4-FFF2-40B4-BE49-F238E27FC236}">
                <a16:creationId xmlns:a16="http://schemas.microsoft.com/office/drawing/2014/main" id="{90F288DA-99CD-C34E-8B3D-10EF913D5D70}"/>
              </a:ext>
            </a:extLst>
          </p:cNvPr>
          <p:cNvSpPr txBox="1">
            <a:spLocks/>
          </p:cNvSpPr>
          <p:nvPr/>
        </p:nvSpPr>
        <p:spPr>
          <a:xfrm>
            <a:off x="709448" y="1985607"/>
            <a:ext cx="4204137" cy="1342754"/>
          </a:xfrm>
          <a:prstGeom prst="rect">
            <a:avLst/>
          </a:prstGeom>
        </p:spPr>
        <p:txBody>
          <a:bodyPr vert="horz" lIns="91440" tIns="45720" rIns="91440" bIns="45720" rtlCol="0" anchor="ctr" anchorCtr="0">
            <a:normAutofit/>
          </a:bodyPr>
          <a:lstStyle>
            <a:lvl1pPr algn="l" defTabSz="975482" rtl="0" eaLnBrk="1" latinLnBrk="0" hangingPunct="1">
              <a:spcBef>
                <a:spcPct val="0"/>
              </a:spcBef>
              <a:buNone/>
              <a:defRPr sz="2600" b="1" kern="1200">
                <a:solidFill>
                  <a:schemeClr val="tx1"/>
                </a:solidFill>
                <a:latin typeface="Arial" panose="020B0604020202020204" pitchFamily="34" charset="0"/>
                <a:ea typeface="+mj-ea"/>
                <a:cs typeface="+mj-cs"/>
              </a:defRPr>
            </a:lvl1pPr>
          </a:lstStyle>
          <a:p>
            <a:pPr algn="ctr" defTabSz="914400">
              <a:lnSpc>
                <a:spcPct val="90000"/>
              </a:lnSpc>
              <a:spcAft>
                <a:spcPts val="600"/>
              </a:spcAft>
            </a:pPr>
            <a:r>
              <a:rPr lang="zh-CN" altLang="en-US" sz="2800" dirty="0">
                <a:latin typeface="Segoe UI" panose="020B0502040204020203" pitchFamily="34" charset="0"/>
                <a:ea typeface="+mn-ea"/>
                <a:cs typeface="Segoe UI" panose="020B0502040204020203" pitchFamily="34" charset="0"/>
              </a:rPr>
              <a:t>废水管理</a:t>
            </a:r>
            <a:r>
              <a:rPr lang="en-US" altLang="zh-CN" sz="2800" dirty="0">
                <a:latin typeface="Segoe UI" panose="020B0502040204020203" pitchFamily="34" charset="0"/>
                <a:ea typeface="+mn-ea"/>
                <a:cs typeface="Segoe UI" panose="020B0502040204020203" pitchFamily="34" charset="0"/>
              </a:rPr>
              <a:t>——</a:t>
            </a:r>
            <a:r>
              <a:rPr lang="zh-CN" altLang="en-US" sz="2800" dirty="0">
                <a:latin typeface="Segoe UI" panose="020B0502040204020203" pitchFamily="34" charset="0"/>
                <a:ea typeface="+mn-ea"/>
                <a:cs typeface="Segoe UI" panose="020B0502040204020203" pitchFamily="34" charset="0"/>
              </a:rPr>
              <a:t>关键原则</a:t>
            </a:r>
            <a:r>
              <a:rPr lang="en-US" sz="2800" dirty="0">
                <a:latin typeface="Segoe UI" panose="020B0502040204020203" pitchFamily="34" charset="0"/>
                <a:ea typeface="+mn-ea"/>
                <a:cs typeface="Segoe UI" panose="020B0502040204020203" pitchFamily="34" charset="0"/>
              </a:rPr>
              <a:t> </a:t>
            </a:r>
          </a:p>
        </p:txBody>
      </p:sp>
      <p:cxnSp>
        <p:nvCxnSpPr>
          <p:cNvPr id="38" name="Straight Connector 37">
            <a:extLst>
              <a:ext uri="{FF2B5EF4-FFF2-40B4-BE49-F238E27FC236}">
                <a16:creationId xmlns:a16="http://schemas.microsoft.com/office/drawing/2014/main" id="{20E3A342-4D61-4E3F-AF90-1AB42AEB96C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2287051" y="3337139"/>
            <a:ext cx="935420" cy="0"/>
          </a:xfrm>
          <a:prstGeom prst="line">
            <a:avLst/>
          </a:prstGeom>
          <a:ln w="25400" cap="sq">
            <a:solidFill>
              <a:schemeClr val="tx1">
                <a:lumMod val="85000"/>
                <a:lumOff val="15000"/>
              </a:schemeClr>
            </a:solidFill>
            <a:bevel/>
          </a:ln>
        </p:spPr>
        <p:style>
          <a:lnRef idx="1">
            <a:schemeClr val="accent1"/>
          </a:lnRef>
          <a:fillRef idx="0">
            <a:schemeClr val="accent1"/>
          </a:fillRef>
          <a:effectRef idx="0">
            <a:schemeClr val="accent1"/>
          </a:effectRef>
          <a:fontRef idx="minor">
            <a:schemeClr val="tx1"/>
          </a:fontRef>
        </p:style>
      </p:cxnSp>
      <p:sp>
        <p:nvSpPr>
          <p:cNvPr id="12" name="Content Placeholder 5">
            <a:extLst>
              <a:ext uri="{FF2B5EF4-FFF2-40B4-BE49-F238E27FC236}">
                <a16:creationId xmlns:a16="http://schemas.microsoft.com/office/drawing/2014/main" id="{43D61813-F540-694E-B400-05583C3D9A5D}"/>
              </a:ext>
            </a:extLst>
          </p:cNvPr>
          <p:cNvSpPr txBox="1">
            <a:spLocks/>
          </p:cNvSpPr>
          <p:nvPr/>
        </p:nvSpPr>
        <p:spPr>
          <a:xfrm>
            <a:off x="525516" y="2975042"/>
            <a:ext cx="4593021" cy="3428568"/>
          </a:xfrm>
          <a:prstGeom prst="rect">
            <a:avLst/>
          </a:prstGeom>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SzPct val="85000"/>
            </a:pPr>
            <a:r>
              <a:rPr lang="ja-JP" altLang="en-US" sz="1600" b="1">
                <a:latin typeface="Segoe UI" panose="020B0502040204020203" pitchFamily="34" charset="0"/>
                <a:cs typeface="Segoe UI" panose="020B0502040204020203" pitchFamily="34" charset="0"/>
              </a:rPr>
              <a:t>请注意，每天大约 </a:t>
            </a:r>
            <a:r>
              <a:rPr lang="en-US" altLang="ja-JP" sz="1600" b="1" dirty="0">
                <a:latin typeface="Segoe UI" panose="020B0502040204020203" pitchFamily="34" charset="0"/>
                <a:cs typeface="Segoe UI" panose="020B0502040204020203" pitchFamily="34" charset="0"/>
              </a:rPr>
              <a:t>80% </a:t>
            </a:r>
            <a:r>
              <a:rPr lang="ja-JP" altLang="en-US" sz="1600" b="1">
                <a:latin typeface="Segoe UI" panose="020B0502040204020203" pitchFamily="34" charset="0"/>
                <a:cs typeface="Segoe UI" panose="020B0502040204020203" pitchFamily="34" charset="0"/>
              </a:rPr>
              <a:t>的用水最终会变成特派团必须管理和处理的废水。 </a:t>
            </a:r>
            <a:endParaRPr lang="en-US" sz="1600" b="1" dirty="0">
              <a:latin typeface="Segoe UI" panose="020B0502040204020203" pitchFamily="34" charset="0"/>
              <a:cs typeface="Segoe UI" panose="020B0502040204020203" pitchFamily="34" charset="0"/>
            </a:endParaRPr>
          </a:p>
          <a:p>
            <a:pPr>
              <a:buSzPct val="85000"/>
            </a:pPr>
            <a:r>
              <a:rPr lang="ja-JP" altLang="en-US" sz="1600" b="1">
                <a:latin typeface="Segoe UI" panose="020B0502040204020203" pitchFamily="34" charset="0"/>
                <a:cs typeface="Segoe UI" panose="020B0502040204020203" pitchFamily="34" charset="0"/>
              </a:rPr>
              <a:t>联合国维和人员通过冲厕所、淋浴、个人卫生、准备食物、洗衣和洗车产生废水。 </a:t>
            </a:r>
            <a:endParaRPr lang="en-US" sz="1600" b="1" dirty="0">
              <a:latin typeface="Segoe UI" panose="020B0502040204020203" pitchFamily="34" charset="0"/>
              <a:cs typeface="Segoe UI" panose="020B0502040204020203" pitchFamily="34" charset="0"/>
            </a:endParaRPr>
          </a:p>
          <a:p>
            <a:pPr>
              <a:buSzPct val="85000"/>
            </a:pPr>
            <a:r>
              <a:rPr lang="ja-JP" altLang="en-US" sz="1600" b="1">
                <a:latin typeface="Segoe UI" panose="020B0502040204020203" pitchFamily="34" charset="0"/>
                <a:cs typeface="Segoe UI" panose="020B0502040204020203" pitchFamily="34" charset="0"/>
              </a:rPr>
              <a:t>废水处理和卫生设施必须得到维护和保养，以确保其正常运行并避免对环境造成影响。 </a:t>
            </a:r>
            <a:endParaRPr lang="en-US" sz="1300" b="1" dirty="0"/>
          </a:p>
          <a:p>
            <a:endParaRPr lang="en-US" sz="1300" b="1" dirty="0"/>
          </a:p>
        </p:txBody>
      </p:sp>
      <p:sp>
        <p:nvSpPr>
          <p:cNvPr id="3" name="TextBox 2">
            <a:extLst>
              <a:ext uri="{FF2B5EF4-FFF2-40B4-BE49-F238E27FC236}">
                <a16:creationId xmlns:a16="http://schemas.microsoft.com/office/drawing/2014/main" id="{61A1CB08-936B-8248-9555-3F2317552B65}"/>
              </a:ext>
            </a:extLst>
          </p:cNvPr>
          <p:cNvSpPr txBox="1"/>
          <p:nvPr/>
        </p:nvSpPr>
        <p:spPr>
          <a:xfrm>
            <a:off x="-357187" y="3857625"/>
            <a:ext cx="184731" cy="352084"/>
          </a:xfrm>
          <a:prstGeom prst="rect">
            <a:avLst/>
          </a:prstGeom>
          <a:noFill/>
        </p:spPr>
        <p:txBody>
          <a:bodyPr wrap="none" rtlCol="0">
            <a:spAutoFit/>
          </a:bodyPr>
          <a:lstStyle/>
          <a:p>
            <a:endParaRPr lang="en-US" sz="1688" dirty="0"/>
          </a:p>
        </p:txBody>
      </p:sp>
      <p:pic>
        <p:nvPicPr>
          <p:cNvPr id="9" name="Picture 8" descr="Logo&#10;&#10;Description automatically generated">
            <a:extLst>
              <a:ext uri="{FF2B5EF4-FFF2-40B4-BE49-F238E27FC236}">
                <a16:creationId xmlns:a16="http://schemas.microsoft.com/office/drawing/2014/main" id="{B736BC42-6A25-B34D-B5ED-FB28773853DE}"/>
              </a:ext>
            </a:extLst>
          </p:cNvPr>
          <p:cNvPicPr>
            <a:picLocks noChangeAspect="1"/>
          </p:cNvPicPr>
          <p:nvPr/>
        </p:nvPicPr>
        <p:blipFill>
          <a:blip r:embed="rId3"/>
          <a:stretch>
            <a:fillRect/>
          </a:stretch>
        </p:blipFill>
        <p:spPr>
          <a:xfrm>
            <a:off x="190575" y="158042"/>
            <a:ext cx="830703" cy="678780"/>
          </a:xfrm>
          <a:prstGeom prst="rect">
            <a:avLst/>
          </a:prstGeom>
        </p:spPr>
      </p:pic>
      <p:sp>
        <p:nvSpPr>
          <p:cNvPr id="10" name="Slide Number Placeholder 3">
            <a:extLst>
              <a:ext uri="{FF2B5EF4-FFF2-40B4-BE49-F238E27FC236}">
                <a16:creationId xmlns:a16="http://schemas.microsoft.com/office/drawing/2014/main" id="{510D5C78-FE7E-ED48-8F8C-70DA0524C454}"/>
              </a:ext>
            </a:extLst>
          </p:cNvPr>
          <p:cNvSpPr>
            <a:spLocks noGrp="1"/>
          </p:cNvSpPr>
          <p:nvPr>
            <p:ph type="sldNum" sz="quarter" idx="12"/>
          </p:nvPr>
        </p:nvSpPr>
        <p:spPr>
          <a:xfrm>
            <a:off x="8610600" y="6356350"/>
            <a:ext cx="2743200" cy="365125"/>
          </a:xfrm>
        </p:spPr>
        <p:txBody>
          <a:bodyPr/>
          <a:lstStyle/>
          <a:p>
            <a:fld id="{C752A0BD-0866-3242-8D3D-E9BB77ED850E}" type="slidenum">
              <a:rPr lang="en-US" sz="1600" smtClean="0">
                <a:solidFill>
                  <a:schemeClr val="bg1"/>
                </a:solidFill>
                <a:latin typeface="Arial" panose="020B0604020202020204" pitchFamily="34" charset="0"/>
                <a:cs typeface="Arial" panose="020B0604020202020204" pitchFamily="34" charset="0"/>
              </a:rPr>
              <a:t>11</a:t>
            </a:fld>
            <a:endParaRPr lang="en-US"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38039630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2" name="Flowchart: Document 21">
            <a:extLst>
              <a:ext uri="{FF2B5EF4-FFF2-40B4-BE49-F238E27FC236}">
                <a16:creationId xmlns:a16="http://schemas.microsoft.com/office/drawing/2014/main" id="{D12DDE76-C203-4047-9998-63900085B5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38175" y="0"/>
            <a:ext cx="3248025" cy="3400426"/>
          </a:xfrm>
          <a:prstGeom prst="flowChartDocumen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itle 6">
            <a:extLst>
              <a:ext uri="{FF2B5EF4-FFF2-40B4-BE49-F238E27FC236}">
                <a16:creationId xmlns:a16="http://schemas.microsoft.com/office/drawing/2014/main" id="{42165A48-2D45-C247-8061-5E913D2D946E}"/>
              </a:ext>
            </a:extLst>
          </p:cNvPr>
          <p:cNvSpPr>
            <a:spLocks noGrp="1"/>
          </p:cNvSpPr>
          <p:nvPr>
            <p:ph type="title"/>
          </p:nvPr>
        </p:nvSpPr>
        <p:spPr>
          <a:xfrm>
            <a:off x="838200" y="171162"/>
            <a:ext cx="2840182" cy="2371148"/>
          </a:xfrm>
        </p:spPr>
        <p:txBody>
          <a:bodyPr vert="horz" lIns="91440" tIns="45720" rIns="91440" bIns="45720" rtlCol="0" anchor="ctr">
            <a:normAutofit/>
          </a:bodyPr>
          <a:lstStyle/>
          <a:p>
            <a:pPr>
              <a:spcAft>
                <a:spcPts val="600"/>
              </a:spcAft>
            </a:pPr>
            <a:r>
              <a:rPr lang="ja-JP" altLang="en-US" sz="3200" b="1">
                <a:solidFill>
                  <a:srgbClr val="FFFFFF"/>
                </a:solidFill>
                <a:latin typeface="+mn-ea"/>
                <a:ea typeface="+mn-ea"/>
                <a:cs typeface="Segoe UI" panose="020B0502040204020203" pitchFamily="34" charset="0"/>
              </a:rPr>
              <a:t>废水管理</a:t>
            </a:r>
            <a:r>
              <a:rPr lang="en-US" altLang="ja-JP" sz="3200" b="1" dirty="0">
                <a:solidFill>
                  <a:srgbClr val="FFFFFF"/>
                </a:solidFill>
                <a:latin typeface="+mn-ea"/>
                <a:ea typeface="+mn-ea"/>
                <a:cs typeface="Segoe UI" panose="020B0502040204020203" pitchFamily="34" charset="0"/>
              </a:rPr>
              <a:t>——</a:t>
            </a:r>
            <a:r>
              <a:rPr lang="ja-JP" altLang="en-US" sz="3200" b="1">
                <a:solidFill>
                  <a:srgbClr val="FFFFFF"/>
                </a:solidFill>
                <a:latin typeface="+mn-ea"/>
                <a:ea typeface="+mn-ea"/>
                <a:cs typeface="Segoe UI" panose="020B0502040204020203" pitchFamily="34" charset="0"/>
              </a:rPr>
              <a:t>关键原则 </a:t>
            </a:r>
            <a:endParaRPr lang="en-US" sz="3200" b="1" kern="1200" dirty="0">
              <a:solidFill>
                <a:srgbClr val="FFFFFF"/>
              </a:solidFill>
              <a:latin typeface="+mn-ea"/>
              <a:ea typeface="+mn-ea"/>
              <a:cs typeface="Segoe UI" panose="020B0502040204020203" pitchFamily="34" charset="0"/>
            </a:endParaRPr>
          </a:p>
        </p:txBody>
      </p:sp>
      <p:sp>
        <p:nvSpPr>
          <p:cNvPr id="3" name="Slide Number Placeholder 2">
            <a:extLst>
              <a:ext uri="{FF2B5EF4-FFF2-40B4-BE49-F238E27FC236}">
                <a16:creationId xmlns:a16="http://schemas.microsoft.com/office/drawing/2014/main" id="{2336F1C8-5BFD-9546-A0B6-4042D8554688}"/>
              </a:ext>
            </a:extLst>
          </p:cNvPr>
          <p:cNvSpPr>
            <a:spLocks noGrp="1"/>
          </p:cNvSpPr>
          <p:nvPr>
            <p:ph type="sldNum" sz="quarter" idx="12"/>
          </p:nvPr>
        </p:nvSpPr>
        <p:spPr>
          <a:xfrm>
            <a:off x="10926476" y="6356350"/>
            <a:ext cx="625443" cy="365125"/>
          </a:xfrm>
          <a:noFill/>
        </p:spPr>
        <p:txBody>
          <a:bodyPr vert="horz" lIns="91440" tIns="45720" rIns="91440" bIns="45720" rtlCol="0" anchor="ctr">
            <a:normAutofit/>
          </a:bodyPr>
          <a:lstStyle/>
          <a:p>
            <a:pPr algn="l">
              <a:spcAft>
                <a:spcPts val="600"/>
              </a:spcAft>
            </a:pPr>
            <a:fld id="{C752A0BD-0866-3242-8D3D-E9BB77ED850E}" type="slidenum">
              <a:rPr lang="en-US" sz="1600" smtClean="0">
                <a:latin typeface="Arial" panose="020B0604020202020204" pitchFamily="34" charset="0"/>
                <a:cs typeface="Arial" panose="020B0604020202020204" pitchFamily="34" charset="0"/>
              </a:rPr>
              <a:pPr algn="l">
                <a:spcAft>
                  <a:spcPts val="600"/>
                </a:spcAft>
              </a:pPr>
              <a:t>12</a:t>
            </a:fld>
            <a:endParaRPr lang="en-US" dirty="0">
              <a:latin typeface="Arial" panose="020B0604020202020204" pitchFamily="34" charset="0"/>
              <a:cs typeface="Arial" panose="020B0604020202020204" pitchFamily="34" charset="0"/>
            </a:endParaRPr>
          </a:p>
        </p:txBody>
      </p:sp>
      <p:sp>
        <p:nvSpPr>
          <p:cNvPr id="9" name="Title 6">
            <a:extLst>
              <a:ext uri="{FF2B5EF4-FFF2-40B4-BE49-F238E27FC236}">
                <a16:creationId xmlns:a16="http://schemas.microsoft.com/office/drawing/2014/main" id="{83935DB1-193F-1A40-8128-5F4CBADB57D3}"/>
              </a:ext>
            </a:extLst>
          </p:cNvPr>
          <p:cNvSpPr txBox="1">
            <a:spLocks/>
          </p:cNvSpPr>
          <p:nvPr/>
        </p:nvSpPr>
        <p:spPr>
          <a:xfrm>
            <a:off x="2108594" y="723898"/>
            <a:ext cx="7974812" cy="692431"/>
          </a:xfrm>
          <a:prstGeom prst="rect">
            <a:avLst/>
          </a:prstGeom>
        </p:spPr>
        <p:txBody>
          <a:bodyPr vert="horz" lIns="91440" tIns="45720" rIns="91440" bIns="45720" rtlCol="0" anchor="ctr" anchorCtr="0">
            <a:normAutofit/>
          </a:bodyPr>
          <a:lstStyle>
            <a:lvl1pPr algn="l" defTabSz="975482" rtl="0" eaLnBrk="1" latinLnBrk="0" hangingPunct="1">
              <a:spcBef>
                <a:spcPct val="0"/>
              </a:spcBef>
              <a:buNone/>
              <a:defRPr sz="2600" b="1" kern="1200">
                <a:solidFill>
                  <a:schemeClr val="tx1"/>
                </a:solidFill>
                <a:latin typeface="Arial" panose="020B0604020202020204" pitchFamily="34" charset="0"/>
                <a:ea typeface="+mj-ea"/>
                <a:cs typeface="+mj-cs"/>
              </a:defRPr>
            </a:lvl1pPr>
          </a:lstStyle>
          <a:p>
            <a:pPr algn="ctr" defTabSz="914400">
              <a:lnSpc>
                <a:spcPct val="90000"/>
              </a:lnSpc>
              <a:spcAft>
                <a:spcPts val="600"/>
              </a:spcAft>
            </a:pPr>
            <a:endParaRPr lang="en-US" sz="2800" b="0" dirty="0">
              <a:latin typeface="Arial Nova" panose="020B0504020202020204" pitchFamily="34" charset="0"/>
            </a:endParaRPr>
          </a:p>
        </p:txBody>
      </p:sp>
      <p:graphicFrame>
        <p:nvGraphicFramePr>
          <p:cNvPr id="11" name="Table 10">
            <a:extLst>
              <a:ext uri="{FF2B5EF4-FFF2-40B4-BE49-F238E27FC236}">
                <a16:creationId xmlns:a16="http://schemas.microsoft.com/office/drawing/2014/main" id="{C3DC5A4D-98AE-9C4B-8482-5471A14B8336}"/>
              </a:ext>
            </a:extLst>
          </p:cNvPr>
          <p:cNvGraphicFramePr>
            <a:graphicFrameLocks/>
          </p:cNvGraphicFramePr>
          <p:nvPr>
            <p:extLst>
              <p:ext uri="{D42A27DB-BD31-4B8C-83A1-F6EECF244321}">
                <p14:modId xmlns:p14="http://schemas.microsoft.com/office/powerpoint/2010/main" val="2883025525"/>
              </p:ext>
            </p:extLst>
          </p:nvPr>
        </p:nvGraphicFramePr>
        <p:xfrm>
          <a:off x="4207933" y="921658"/>
          <a:ext cx="7347538" cy="3428603"/>
        </p:xfrm>
        <a:graphic>
          <a:graphicData uri="http://schemas.openxmlformats.org/drawingml/2006/table">
            <a:tbl>
              <a:tblPr firstRow="1" bandRow="1">
                <a:tableStyleId>{5C22544A-7EE6-4342-B048-85BDC9FD1C3A}</a:tableStyleId>
              </a:tblPr>
              <a:tblGrid>
                <a:gridCol w="3666067">
                  <a:extLst>
                    <a:ext uri="{9D8B030D-6E8A-4147-A177-3AD203B41FA5}">
                      <a16:colId xmlns:a16="http://schemas.microsoft.com/office/drawing/2014/main" val="3962060694"/>
                    </a:ext>
                  </a:extLst>
                </a:gridCol>
                <a:gridCol w="3681471">
                  <a:extLst>
                    <a:ext uri="{9D8B030D-6E8A-4147-A177-3AD203B41FA5}">
                      <a16:colId xmlns:a16="http://schemas.microsoft.com/office/drawing/2014/main" val="2966013420"/>
                    </a:ext>
                  </a:extLst>
                </a:gridCol>
              </a:tblGrid>
              <a:tr h="389964">
                <a:tc>
                  <a:txBody>
                    <a:bodyPr/>
                    <a:lstStyle/>
                    <a:p>
                      <a:r>
                        <a:rPr lang="zh-CN" altLang="en-US" sz="1800" b="1" kern="1200" dirty="0">
                          <a:solidFill>
                            <a:schemeClr val="lt1"/>
                          </a:solidFill>
                          <a:effectLst/>
                          <a:latin typeface="+mn-lt"/>
                          <a:ea typeface="+mn-ea"/>
                          <a:cs typeface="+mn-cs"/>
                        </a:rPr>
                        <a:t>要做的 </a:t>
                      </a:r>
                      <a:endParaRPr lang="en-US" sz="1800" b="1" dirty="0"/>
                    </a:p>
                  </a:txBody>
                  <a:tcPr marL="84286" marR="84286" marT="42143" marB="42143"/>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ja-JP" altLang="en-US" sz="1800" b="1"/>
                        <a:t>不要做的 </a:t>
                      </a:r>
                      <a:endParaRPr lang="en-US" sz="1800" b="1" dirty="0"/>
                    </a:p>
                  </a:txBody>
                  <a:tcPr marL="84286" marR="84286" marT="42143" marB="42143"/>
                </a:tc>
                <a:extLst>
                  <a:ext uri="{0D108BD9-81ED-4DB2-BD59-A6C34878D82A}">
                    <a16:rowId xmlns:a16="http://schemas.microsoft.com/office/drawing/2014/main" val="1539128937"/>
                  </a:ext>
                </a:extLst>
              </a:tr>
              <a:tr h="974378">
                <a:tc>
                  <a:txBody>
                    <a:bodyPr/>
                    <a:lstStyle/>
                    <a:p>
                      <a:pPr marL="177800" marR="0" lvl="0" indent="-177800" algn="l" defTabSz="975482" rtl="0" eaLnBrk="1" fontAlgn="auto" latinLnBrk="0" hangingPunct="1">
                        <a:lnSpc>
                          <a:spcPct val="100000"/>
                        </a:lnSpc>
                        <a:spcBef>
                          <a:spcPts val="0"/>
                        </a:spcBef>
                        <a:spcAft>
                          <a:spcPts val="0"/>
                        </a:spcAft>
                        <a:buClrTx/>
                        <a:buSzTx/>
                        <a:buFontTx/>
                        <a:buNone/>
                        <a:tabLst/>
                        <a:defRPr/>
                      </a:pPr>
                      <a:r>
                        <a:rPr lang="en-US" sz="1400" b="1" kern="1200" dirty="0">
                          <a:solidFill>
                            <a:srgbClr val="00B050"/>
                          </a:solidFill>
                          <a:latin typeface="Calibri" panose="020F0502020204030204" pitchFamily="34" charset="0"/>
                          <a:ea typeface="+mn-ea"/>
                          <a:cs typeface="Calibri" panose="020F0502020204030204" pitchFamily="34" charset="0"/>
                          <a:sym typeface="Symbol" panose="05050102010706020507" pitchFamily="18" charset="2"/>
                        </a:rPr>
                        <a:t> </a:t>
                      </a:r>
                      <a:r>
                        <a:rPr lang="ja-JP" altLang="en-US" sz="1400" b="1" kern="1200">
                          <a:solidFill>
                            <a:schemeClr val="tx1"/>
                          </a:solidFill>
                          <a:latin typeface="Calibri" panose="020F0502020204030204" pitchFamily="34" charset="0"/>
                          <a:ea typeface="+mn-ea"/>
                          <a:cs typeface="Calibri" panose="020F0502020204030204" pitchFamily="34" charset="0"/>
                        </a:rPr>
                        <a:t>尽可能使用处理过的废水或雨水进行园艺、洗车、除尘或冲厕 </a:t>
                      </a:r>
                      <a:endParaRPr lang="en-US" sz="1400" b="1" dirty="0">
                        <a:solidFill>
                          <a:schemeClr val="tx1"/>
                        </a:solidFill>
                      </a:endParaRPr>
                    </a:p>
                  </a:txBody>
                  <a:tcPr marL="84286" marR="84286" marT="42143" marB="42143">
                    <a:noFill/>
                  </a:tcPr>
                </a:tc>
                <a:tc>
                  <a:txBody>
                    <a:bodyPr/>
                    <a:lstStyle/>
                    <a:p>
                      <a:pPr marL="177800" marR="0" lvl="0" indent="-177800" algn="l" defTabSz="975482" rtl="0" eaLnBrk="1" fontAlgn="auto" latinLnBrk="0" hangingPunct="1">
                        <a:lnSpc>
                          <a:spcPct val="100000"/>
                        </a:lnSpc>
                        <a:spcBef>
                          <a:spcPts val="0"/>
                        </a:spcBef>
                        <a:spcAft>
                          <a:spcPts val="0"/>
                        </a:spcAft>
                        <a:buClrTx/>
                        <a:buSzTx/>
                        <a:buFontTx/>
                        <a:buNone/>
                        <a:tabLst/>
                        <a:defRPr/>
                      </a:pPr>
                      <a:r>
                        <a:rPr lang="en-US" sz="1400" b="1" dirty="0">
                          <a:solidFill>
                            <a:srgbClr val="FF0000"/>
                          </a:solidFill>
                          <a:latin typeface="Calibri" panose="020F0502020204030204" pitchFamily="34" charset="0"/>
                          <a:cs typeface="Calibri" panose="020F0502020204030204" pitchFamily="34" charset="0"/>
                          <a:sym typeface="Symbol" panose="05050102010706020507" pitchFamily="18" charset="2"/>
                        </a:rPr>
                        <a:t> </a:t>
                      </a:r>
                      <a:r>
                        <a:rPr lang="ja-JP" altLang="en-US" sz="1400" b="1">
                          <a:solidFill>
                            <a:schemeClr val="tx1"/>
                          </a:solidFill>
                          <a:latin typeface="Calibri" panose="020F0502020204030204" pitchFamily="34" charset="0"/>
                          <a:cs typeface="Calibri" panose="020F0502020204030204" pitchFamily="34" charset="0"/>
                        </a:rPr>
                        <a:t>请勿将化学制品、塑料、食物垃圾或生活垃圾冲入马桶或水槽，因为这可能会堵塞管道网络或在下游的污水处理厂造成故障 </a:t>
                      </a:r>
                      <a:endParaRPr lang="en-US" sz="1400" b="1" dirty="0">
                        <a:solidFill>
                          <a:schemeClr val="tx1"/>
                        </a:solidFill>
                        <a:latin typeface="Calibri" panose="020F0502020204030204" pitchFamily="34" charset="0"/>
                        <a:cs typeface="Calibri" panose="020F0502020204030204" pitchFamily="34" charset="0"/>
                      </a:endParaRPr>
                    </a:p>
                  </a:txBody>
                  <a:tcPr marL="84286" marR="84286" marT="42143" marB="42143">
                    <a:noFill/>
                  </a:tcPr>
                </a:tc>
                <a:extLst>
                  <a:ext uri="{0D108BD9-81ED-4DB2-BD59-A6C34878D82A}">
                    <a16:rowId xmlns:a16="http://schemas.microsoft.com/office/drawing/2014/main" val="2395052548"/>
                  </a:ext>
                </a:extLst>
              </a:tr>
              <a:tr h="1104900">
                <a:tc>
                  <a:txBody>
                    <a:bodyPr/>
                    <a:lstStyle/>
                    <a:p>
                      <a:pPr marL="177800" marR="0" indent="-17780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400" b="1" dirty="0">
                          <a:solidFill>
                            <a:srgbClr val="00B050"/>
                          </a:solidFill>
                          <a:latin typeface="Calibri" panose="020F0502020204030204" pitchFamily="34" charset="0"/>
                          <a:cs typeface="Calibri" panose="020F0502020204030204" pitchFamily="34" charset="0"/>
                          <a:sym typeface="Symbol" panose="05050102010706020507" pitchFamily="18" charset="2"/>
                        </a:rPr>
                        <a:t> </a:t>
                      </a:r>
                      <a:r>
                        <a:rPr lang="ja-JP" altLang="en-US" sz="1400" b="1" kern="1200">
                          <a:solidFill>
                            <a:schemeClr val="tx1"/>
                          </a:solidFill>
                          <a:latin typeface="Calibri" panose="020F0502020204030204" pitchFamily="34" charset="0"/>
                          <a:ea typeface="+mn-ea"/>
                          <a:cs typeface="Calibri" panose="020F0502020204030204" pitchFamily="34" charset="0"/>
                        </a:rPr>
                        <a:t>确保卫生基础设施的适当卫生和维护（例如，适当的沐浴清洁和维护、定期检查检修孔、清洁排水通道等） </a:t>
                      </a:r>
                      <a:endParaRPr lang="en-US" sz="1400" b="1" kern="1200" dirty="0">
                        <a:solidFill>
                          <a:schemeClr val="tx1"/>
                        </a:solidFill>
                        <a:latin typeface="Calibri" panose="020F0502020204030204" pitchFamily="34" charset="0"/>
                        <a:ea typeface="+mn-ea"/>
                        <a:cs typeface="Calibri" panose="020F0502020204030204" pitchFamily="34" charset="0"/>
                      </a:endParaRPr>
                    </a:p>
                  </a:txBody>
                  <a:tcPr marL="84286" marR="84286" marT="42143" marB="42143">
                    <a:noFill/>
                  </a:tcPr>
                </a:tc>
                <a:tc>
                  <a:txBody>
                    <a:bodyPr/>
                    <a:lstStyle/>
                    <a:p>
                      <a:pPr marL="177800" marR="0" lvl="0" indent="-177800" algn="l" defTabSz="975482" rtl="0" eaLnBrk="1" fontAlgn="auto" latinLnBrk="0" hangingPunct="1">
                        <a:lnSpc>
                          <a:spcPct val="100000"/>
                        </a:lnSpc>
                        <a:spcBef>
                          <a:spcPts val="0"/>
                        </a:spcBef>
                        <a:spcAft>
                          <a:spcPts val="0"/>
                        </a:spcAft>
                        <a:buClrTx/>
                        <a:buSzTx/>
                        <a:buFontTx/>
                        <a:buNone/>
                        <a:tabLst/>
                        <a:defRPr/>
                      </a:pPr>
                      <a:r>
                        <a:rPr lang="en-US" sz="1400" b="1" dirty="0">
                          <a:solidFill>
                            <a:srgbClr val="FF0000"/>
                          </a:solidFill>
                          <a:latin typeface="Calibri" panose="020F0502020204030204" pitchFamily="34" charset="0"/>
                          <a:cs typeface="Calibri" panose="020F0502020204030204" pitchFamily="34" charset="0"/>
                          <a:sym typeface="Symbol" panose="05050102010706020507" pitchFamily="18" charset="2"/>
                        </a:rPr>
                        <a:t> </a:t>
                      </a:r>
                      <a:r>
                        <a:rPr lang="ja-JP" altLang="en-US" sz="1400" b="1" kern="1200">
                          <a:solidFill>
                            <a:schemeClr val="tx1"/>
                          </a:solidFill>
                          <a:latin typeface="Calibri" panose="020F0502020204030204" pitchFamily="34" charset="0"/>
                          <a:ea typeface="+mn-ea"/>
                          <a:cs typeface="Calibri" panose="020F0502020204030204" pitchFamily="34" charset="0"/>
                          <a:sym typeface="Symbol" panose="05050102010706020507" pitchFamily="18" charset="2"/>
                        </a:rPr>
                        <a:t>请勿饮用或摄入处理过的废水，或将其用于做饭或洗澡 </a:t>
                      </a:r>
                      <a:endParaRPr lang="en-US" sz="1400" b="1" kern="1200" dirty="0">
                        <a:solidFill>
                          <a:schemeClr val="tx1"/>
                        </a:solidFill>
                        <a:latin typeface="Calibri" panose="020F0502020204030204" pitchFamily="34" charset="0"/>
                        <a:ea typeface="+mn-ea"/>
                        <a:cs typeface="Calibri" panose="020F0502020204030204" pitchFamily="34" charset="0"/>
                      </a:endParaRPr>
                    </a:p>
                  </a:txBody>
                  <a:tcPr marL="84286" marR="84286" marT="42143" marB="42143">
                    <a:noFill/>
                  </a:tcPr>
                </a:tc>
                <a:extLst>
                  <a:ext uri="{0D108BD9-81ED-4DB2-BD59-A6C34878D82A}">
                    <a16:rowId xmlns:a16="http://schemas.microsoft.com/office/drawing/2014/main" val="2364145952"/>
                  </a:ext>
                </a:extLst>
              </a:tr>
              <a:tr h="959361">
                <a:tc>
                  <a:txBody>
                    <a:bodyPr/>
                    <a:lstStyle/>
                    <a:p>
                      <a:pPr marL="177800" marR="0" indent="-17780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400" b="1" dirty="0">
                          <a:solidFill>
                            <a:srgbClr val="00B050"/>
                          </a:solidFill>
                          <a:latin typeface="Calibri" panose="020F0502020204030204" pitchFamily="34" charset="0"/>
                          <a:cs typeface="Calibri" panose="020F0502020204030204" pitchFamily="34" charset="0"/>
                          <a:sym typeface="Symbol" panose="05050102010706020507" pitchFamily="18" charset="2"/>
                        </a:rPr>
                        <a:t> </a:t>
                      </a:r>
                      <a:r>
                        <a:rPr lang="ja-JP" altLang="en-US" sz="1400" b="1" kern="1200">
                          <a:solidFill>
                            <a:schemeClr val="tx1"/>
                          </a:solidFill>
                          <a:latin typeface="Calibri" panose="020F0502020204030204" pitchFamily="34" charset="0"/>
                          <a:ea typeface="+mn-ea"/>
                          <a:cs typeface="Calibri" panose="020F0502020204030204" pitchFamily="34" charset="0"/>
                        </a:rPr>
                        <a:t>立即向单位水和卫生人员报告任何废水溢出</a:t>
                      </a:r>
                      <a:r>
                        <a:rPr lang="ja-JP" altLang="en-US" sz="1400" b="1">
                          <a:solidFill>
                            <a:srgbClr val="00B050"/>
                          </a:solidFill>
                          <a:latin typeface="Calibri" panose="020F0502020204030204" pitchFamily="34" charset="0"/>
                          <a:cs typeface="Calibri" panose="020F0502020204030204" pitchFamily="34" charset="0"/>
                        </a:rPr>
                        <a:t> </a:t>
                      </a:r>
                      <a:endParaRPr lang="en-US" sz="1400" b="1" dirty="0">
                        <a:solidFill>
                          <a:schemeClr val="tx1"/>
                        </a:solidFill>
                        <a:latin typeface="Calibri" panose="020F0502020204030204" pitchFamily="34" charset="0"/>
                        <a:cs typeface="Calibri" panose="020F0502020204030204" pitchFamily="34" charset="0"/>
                      </a:endParaRPr>
                    </a:p>
                  </a:txBody>
                  <a:tcPr marL="84286" marR="84286" marT="42143" marB="42143">
                    <a:noFill/>
                  </a:tcPr>
                </a:tc>
                <a:tc>
                  <a:txBody>
                    <a:bodyPr/>
                    <a:lstStyle/>
                    <a:p>
                      <a:pPr marL="177800" marR="0" lvl="0" indent="-177800" algn="l" defTabSz="975482" rtl="0" eaLnBrk="1" fontAlgn="auto" latinLnBrk="0" hangingPunct="1">
                        <a:lnSpc>
                          <a:spcPct val="100000"/>
                        </a:lnSpc>
                        <a:spcBef>
                          <a:spcPts val="0"/>
                        </a:spcBef>
                        <a:spcAft>
                          <a:spcPts val="0"/>
                        </a:spcAft>
                        <a:buClrTx/>
                        <a:buSzTx/>
                        <a:buFontTx/>
                        <a:buNone/>
                        <a:tabLst/>
                        <a:defRPr/>
                      </a:pPr>
                      <a:r>
                        <a:rPr lang="en-US" sz="1400" b="1" dirty="0">
                          <a:solidFill>
                            <a:srgbClr val="FF0000"/>
                          </a:solidFill>
                          <a:latin typeface="Calibri" panose="020F0502020204030204" pitchFamily="34" charset="0"/>
                          <a:cs typeface="Calibri" panose="020F0502020204030204" pitchFamily="34" charset="0"/>
                          <a:sym typeface="Symbol" panose="05050102010706020507" pitchFamily="18" charset="2"/>
                        </a:rPr>
                        <a:t> </a:t>
                      </a:r>
                      <a:r>
                        <a:rPr lang="ja-JP" altLang="en-US" sz="1400" b="1">
                          <a:solidFill>
                            <a:schemeClr val="tx1"/>
                          </a:solidFill>
                          <a:latin typeface="Calibri" panose="020F0502020204030204" pitchFamily="34" charset="0"/>
                          <a:cs typeface="Calibri" panose="020F0502020204030204" pitchFamily="34" charset="0"/>
                        </a:rPr>
                        <a:t>不要在水体、化粪池或排水渠中排放油类或任何燃料，以控制蚊子滋生或产生气味 </a:t>
                      </a:r>
                      <a:endParaRPr lang="en-US" sz="1400" b="1" dirty="0">
                        <a:solidFill>
                          <a:schemeClr val="tx1"/>
                        </a:solidFill>
                        <a:latin typeface="Calibri" panose="020F0502020204030204" pitchFamily="34" charset="0"/>
                        <a:cs typeface="Calibri" panose="020F0502020204030204" pitchFamily="34" charset="0"/>
                      </a:endParaRPr>
                    </a:p>
                  </a:txBody>
                  <a:tcPr marL="84286" marR="84286" marT="42143" marB="42143">
                    <a:noFill/>
                  </a:tcPr>
                </a:tc>
                <a:extLst>
                  <a:ext uri="{0D108BD9-81ED-4DB2-BD59-A6C34878D82A}">
                    <a16:rowId xmlns:a16="http://schemas.microsoft.com/office/drawing/2014/main" val="609695888"/>
                  </a:ext>
                </a:extLst>
              </a:tr>
            </a:tbl>
          </a:graphicData>
        </a:graphic>
      </p:graphicFrame>
      <p:grpSp>
        <p:nvGrpSpPr>
          <p:cNvPr id="2" name="Group 1">
            <a:extLst>
              <a:ext uri="{FF2B5EF4-FFF2-40B4-BE49-F238E27FC236}">
                <a16:creationId xmlns:a16="http://schemas.microsoft.com/office/drawing/2014/main" id="{58A0FA4F-020A-44BA-8546-74F3209C4E29}"/>
              </a:ext>
            </a:extLst>
          </p:cNvPr>
          <p:cNvGrpSpPr/>
          <p:nvPr/>
        </p:nvGrpSpPr>
        <p:grpSpPr>
          <a:xfrm>
            <a:off x="769448" y="5833334"/>
            <a:ext cx="2977685" cy="1031759"/>
            <a:chOff x="1295400" y="261205"/>
            <a:chExt cx="2977685" cy="1031759"/>
          </a:xfrm>
        </p:grpSpPr>
        <p:pic>
          <p:nvPicPr>
            <p:cNvPr id="14" name="Picture 13">
              <a:extLst>
                <a:ext uri="{FF2B5EF4-FFF2-40B4-BE49-F238E27FC236}">
                  <a16:creationId xmlns:a16="http://schemas.microsoft.com/office/drawing/2014/main" id="{514AA9AE-FE72-41CF-8789-220A1DCE1770}"/>
                </a:ext>
              </a:extLst>
            </p:cNvPr>
            <p:cNvPicPr>
              <a:picLocks noChangeAspect="1"/>
            </p:cNvPicPr>
            <p:nvPr/>
          </p:nvPicPr>
          <p:blipFill rotWithShape="1">
            <a:blip r:embed="rId3"/>
            <a:srcRect l="64344" t="34243" r="27770" b="50714"/>
            <a:stretch/>
          </p:blipFill>
          <p:spPr>
            <a:xfrm>
              <a:off x="1295400" y="261205"/>
              <a:ext cx="961611" cy="1031759"/>
            </a:xfrm>
            <a:prstGeom prst="rect">
              <a:avLst/>
            </a:prstGeom>
          </p:spPr>
        </p:pic>
        <p:pic>
          <p:nvPicPr>
            <p:cNvPr id="15" name="Picture 14">
              <a:extLst>
                <a:ext uri="{FF2B5EF4-FFF2-40B4-BE49-F238E27FC236}">
                  <a16:creationId xmlns:a16="http://schemas.microsoft.com/office/drawing/2014/main" id="{B4F592D3-5C91-4939-897F-FF4E81EC6394}"/>
                </a:ext>
              </a:extLst>
            </p:cNvPr>
            <p:cNvPicPr>
              <a:picLocks noChangeAspect="1"/>
            </p:cNvPicPr>
            <p:nvPr/>
          </p:nvPicPr>
          <p:blipFill rotWithShape="1">
            <a:blip r:embed="rId3"/>
            <a:srcRect l="38762" t="53352" r="52757" b="31603"/>
            <a:stretch/>
          </p:blipFill>
          <p:spPr>
            <a:xfrm>
              <a:off x="2257011" y="261205"/>
              <a:ext cx="1034143" cy="1031759"/>
            </a:xfrm>
            <a:prstGeom prst="rect">
              <a:avLst/>
            </a:prstGeom>
          </p:spPr>
        </p:pic>
        <p:pic>
          <p:nvPicPr>
            <p:cNvPr id="16" name="Picture 15">
              <a:extLst>
                <a:ext uri="{FF2B5EF4-FFF2-40B4-BE49-F238E27FC236}">
                  <a16:creationId xmlns:a16="http://schemas.microsoft.com/office/drawing/2014/main" id="{CDF18D2D-3628-409D-9703-37B702D9AD88}"/>
                </a:ext>
              </a:extLst>
            </p:cNvPr>
            <p:cNvPicPr>
              <a:picLocks noChangeAspect="1"/>
            </p:cNvPicPr>
            <p:nvPr/>
          </p:nvPicPr>
          <p:blipFill rotWithShape="1">
            <a:blip r:embed="rId3"/>
            <a:srcRect l="64229" t="53163" r="27717" b="31792"/>
            <a:stretch/>
          </p:blipFill>
          <p:spPr>
            <a:xfrm>
              <a:off x="3291154" y="261206"/>
              <a:ext cx="981931" cy="1031758"/>
            </a:xfrm>
            <a:prstGeom prst="rect">
              <a:avLst/>
            </a:prstGeom>
          </p:spPr>
        </p:pic>
      </p:grpSp>
    </p:spTree>
    <p:extLst>
      <p:ext uri="{BB962C8B-B14F-4D97-AF65-F5344CB8AC3E}">
        <p14:creationId xmlns:p14="http://schemas.microsoft.com/office/powerpoint/2010/main" val="246382359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ECC07320-C2CA-4E29-8481-9D9E143C778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One glowing fluorescent bulb amonst unlit incandescent bulbs">
            <a:extLst>
              <a:ext uri="{FF2B5EF4-FFF2-40B4-BE49-F238E27FC236}">
                <a16:creationId xmlns:a16="http://schemas.microsoft.com/office/drawing/2014/main" id="{2A178CA3-97F5-4936-A94D-7A35797B09FE}"/>
              </a:ext>
            </a:extLst>
          </p:cNvPr>
          <p:cNvPicPr>
            <a:picLocks noChangeAspect="1"/>
          </p:cNvPicPr>
          <p:nvPr/>
        </p:nvPicPr>
        <p:blipFill rotWithShape="1">
          <a:blip r:embed="rId2"/>
          <a:srcRect t="601" b="4834"/>
          <a:stretch/>
        </p:blipFill>
        <p:spPr>
          <a:xfrm>
            <a:off x="2638268" y="10"/>
            <a:ext cx="9669642" cy="6857990"/>
          </a:xfrm>
          <a:prstGeom prst="rect">
            <a:avLst/>
          </a:prstGeom>
        </p:spPr>
      </p:pic>
      <p:sp>
        <p:nvSpPr>
          <p:cNvPr id="14" name="Rectangle 13">
            <a:extLst>
              <a:ext uri="{FF2B5EF4-FFF2-40B4-BE49-F238E27FC236}">
                <a16:creationId xmlns:a16="http://schemas.microsoft.com/office/drawing/2014/main" id="{178FB36B-5BFE-42CA-BC60-1115E0D95E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7066978"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itle 4">
            <a:extLst>
              <a:ext uri="{FF2B5EF4-FFF2-40B4-BE49-F238E27FC236}">
                <a16:creationId xmlns:a16="http://schemas.microsoft.com/office/drawing/2014/main" id="{6FA4704A-A0B1-420C-93B6-D57416E74515}"/>
              </a:ext>
            </a:extLst>
          </p:cNvPr>
          <p:cNvSpPr>
            <a:spLocks noGrp="1"/>
          </p:cNvSpPr>
          <p:nvPr>
            <p:ph type="title"/>
          </p:nvPr>
        </p:nvSpPr>
        <p:spPr>
          <a:xfrm>
            <a:off x="265368" y="2159000"/>
            <a:ext cx="5741732" cy="2166650"/>
          </a:xfrm>
          <a:noFill/>
        </p:spPr>
        <p:txBody>
          <a:bodyPr vert="horz" lIns="91440" tIns="45720" rIns="91440" bIns="45720" rtlCol="0" anchor="b">
            <a:normAutofit/>
          </a:bodyPr>
          <a:lstStyle/>
          <a:p>
            <a:r>
              <a:rPr lang="ja-JP" altLang="en-US" b="1">
                <a:latin typeface="Segoe UI" panose="020B0502040204020203" pitchFamily="34" charset="0"/>
                <a:ea typeface="+mn-ea"/>
                <a:cs typeface="Segoe UI" panose="020B0502040204020203" pitchFamily="34" charset="0"/>
              </a:rPr>
              <a:t>节能</a:t>
            </a:r>
            <a:r>
              <a:rPr lang="en-US" altLang="ja-JP" b="1" dirty="0">
                <a:latin typeface="Segoe UI" panose="020B0502040204020203" pitchFamily="34" charset="0"/>
                <a:ea typeface="+mn-ea"/>
                <a:cs typeface="Segoe UI" panose="020B0502040204020203" pitchFamily="34" charset="0"/>
              </a:rPr>
              <a:t>—</a:t>
            </a:r>
            <a:r>
              <a:rPr lang="ja-JP" altLang="en-US" b="1">
                <a:latin typeface="Segoe UI" panose="020B0502040204020203" pitchFamily="34" charset="0"/>
                <a:ea typeface="+mn-ea"/>
                <a:cs typeface="Segoe UI" panose="020B0502040204020203" pitchFamily="34" charset="0"/>
              </a:rPr>
              <a:t>关键原则</a:t>
            </a:r>
            <a:r>
              <a:rPr lang="ja-JP" altLang="en-US" b="1">
                <a:latin typeface="Segoe UI" panose="020B0502040204020203" pitchFamily="34" charset="0"/>
                <a:cs typeface="Segoe UI" panose="020B0502040204020203" pitchFamily="34" charset="0"/>
              </a:rPr>
              <a:t> </a:t>
            </a:r>
            <a:endParaRPr lang="en-US" b="1" dirty="0">
              <a:latin typeface="Segoe UI" panose="020B0502040204020203" pitchFamily="34" charset="0"/>
              <a:cs typeface="Segoe UI" panose="020B0502040204020203" pitchFamily="34" charset="0"/>
            </a:endParaRPr>
          </a:p>
        </p:txBody>
      </p:sp>
      <p:sp>
        <p:nvSpPr>
          <p:cNvPr id="4" name="Slide Number Placeholder 3">
            <a:extLst>
              <a:ext uri="{FF2B5EF4-FFF2-40B4-BE49-F238E27FC236}">
                <a16:creationId xmlns:a16="http://schemas.microsoft.com/office/drawing/2014/main" id="{DEB8EDC9-DD4C-4812-B3EC-008A2BFBA6B1}"/>
              </a:ext>
            </a:extLst>
          </p:cNvPr>
          <p:cNvSpPr>
            <a:spLocks noGrp="1"/>
          </p:cNvSpPr>
          <p:nvPr>
            <p:ph type="sldNum" sz="quarter" idx="12"/>
          </p:nvPr>
        </p:nvSpPr>
        <p:spPr>
          <a:xfrm>
            <a:off x="8610600" y="6356350"/>
            <a:ext cx="2743200" cy="365125"/>
          </a:xfrm>
        </p:spPr>
        <p:txBody>
          <a:bodyPr vert="horz" lIns="91440" tIns="45720" rIns="91440" bIns="45720" rtlCol="0" anchor="ctr">
            <a:normAutofit/>
          </a:bodyPr>
          <a:lstStyle/>
          <a:p>
            <a:pPr>
              <a:spcAft>
                <a:spcPts val="600"/>
              </a:spcAft>
              <a:defRPr/>
            </a:pPr>
            <a:fld id="{C752A0BD-0866-3242-8D3D-E9BB77ED850E}" type="slidenum">
              <a:rPr lang="en-US" sz="1600">
                <a:solidFill>
                  <a:srgbClr val="FFFFFF"/>
                </a:solidFill>
                <a:latin typeface="Arial" panose="020B0604020202020204" pitchFamily="34" charset="0"/>
                <a:cs typeface="Arial" panose="020B0604020202020204" pitchFamily="34" charset="0"/>
              </a:rPr>
              <a:pPr>
                <a:spcAft>
                  <a:spcPts val="600"/>
                </a:spcAft>
                <a:defRPr/>
              </a:pPr>
              <a:t>13</a:t>
            </a:fld>
            <a:endParaRPr lang="en-US" dirty="0">
              <a:solidFill>
                <a:srgbClr val="FFFFFF"/>
              </a:solidFill>
              <a:latin typeface="Arial" panose="020B0604020202020204" pitchFamily="34" charset="0"/>
              <a:cs typeface="Arial" panose="020B0604020202020204" pitchFamily="34" charset="0"/>
            </a:endParaRPr>
          </a:p>
        </p:txBody>
      </p:sp>
      <p:pic>
        <p:nvPicPr>
          <p:cNvPr id="10" name="Picture 9" descr="Logo&#10;&#10;Description automatically generated">
            <a:extLst>
              <a:ext uri="{FF2B5EF4-FFF2-40B4-BE49-F238E27FC236}">
                <a16:creationId xmlns:a16="http://schemas.microsoft.com/office/drawing/2014/main" id="{D05925A2-A8A2-C049-ABAC-4D25B9BA7B5D}"/>
              </a:ext>
            </a:extLst>
          </p:cNvPr>
          <p:cNvPicPr>
            <a:picLocks noChangeAspect="1"/>
          </p:cNvPicPr>
          <p:nvPr/>
        </p:nvPicPr>
        <p:blipFill>
          <a:blip r:embed="rId3"/>
          <a:stretch>
            <a:fillRect/>
          </a:stretch>
        </p:blipFill>
        <p:spPr>
          <a:xfrm>
            <a:off x="190575" y="158042"/>
            <a:ext cx="830703" cy="678780"/>
          </a:xfrm>
          <a:prstGeom prst="rect">
            <a:avLst/>
          </a:prstGeom>
        </p:spPr>
      </p:pic>
    </p:spTree>
    <p:extLst>
      <p:ext uri="{BB962C8B-B14F-4D97-AF65-F5344CB8AC3E}">
        <p14:creationId xmlns:p14="http://schemas.microsoft.com/office/powerpoint/2010/main" val="103910162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8" name="Content Placeholder 7" descr="A picture containing sky, outdoor, roof&#10;&#10;Description automatically generated">
            <a:extLst>
              <a:ext uri="{FF2B5EF4-FFF2-40B4-BE49-F238E27FC236}">
                <a16:creationId xmlns:a16="http://schemas.microsoft.com/office/drawing/2014/main" id="{647004BD-228F-4CD0-84F0-AE80C9039BA9}"/>
              </a:ext>
            </a:extLst>
          </p:cNvPr>
          <p:cNvPicPr>
            <a:picLocks noGrp="1" noChangeAspect="1"/>
          </p:cNvPicPr>
          <p:nvPr>
            <p:ph idx="1"/>
          </p:nvPr>
        </p:nvPicPr>
        <p:blipFill rotWithShape="1">
          <a:blip r:embed="rId2"/>
          <a:srcRect t="15730"/>
          <a:stretch/>
        </p:blipFill>
        <p:spPr>
          <a:xfrm>
            <a:off x="-1" y="10"/>
            <a:ext cx="12192000" cy="6857990"/>
          </a:xfrm>
          <a:prstGeom prst="rect">
            <a:avLst/>
          </a:prstGeom>
        </p:spPr>
      </p:pic>
      <p:sp>
        <p:nvSpPr>
          <p:cNvPr id="20" name="Freeform 5">
            <a:extLst>
              <a:ext uri="{FF2B5EF4-FFF2-40B4-BE49-F238E27FC236}">
                <a16:creationId xmlns:a16="http://schemas.microsoft.com/office/drawing/2014/main" id="{3CD9DF72-87A3-404E-A828-84CBF11A83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flipH="1">
            <a:off x="0" y="998175"/>
            <a:ext cx="6017172" cy="5859825"/>
          </a:xfrm>
          <a:custGeom>
            <a:avLst/>
            <a:gdLst>
              <a:gd name="T0" fmla="*/ 1333 w 1333"/>
              <a:gd name="T1" fmla="*/ 1031 h 1298"/>
              <a:gd name="T2" fmla="*/ 1333 w 1333"/>
              <a:gd name="T3" fmla="*/ 380 h 1298"/>
              <a:gd name="T4" fmla="*/ 706 w 1333"/>
              <a:gd name="T5" fmla="*/ 0 h 1298"/>
              <a:gd name="T6" fmla="*/ 0 w 1333"/>
              <a:gd name="T7" fmla="*/ 706 h 1298"/>
              <a:gd name="T8" fmla="*/ 323 w 1333"/>
              <a:gd name="T9" fmla="*/ 1298 h 1298"/>
              <a:gd name="T10" fmla="*/ 1090 w 1333"/>
              <a:gd name="T11" fmla="*/ 1298 h 1298"/>
              <a:gd name="T12" fmla="*/ 1333 w 1333"/>
              <a:gd name="T13" fmla="*/ 1031 h 1298"/>
            </a:gdLst>
            <a:ahLst/>
            <a:cxnLst>
              <a:cxn ang="0">
                <a:pos x="T0" y="T1"/>
              </a:cxn>
              <a:cxn ang="0">
                <a:pos x="T2" y="T3"/>
              </a:cxn>
              <a:cxn ang="0">
                <a:pos x="T4" y="T5"/>
              </a:cxn>
              <a:cxn ang="0">
                <a:pos x="T6" y="T7"/>
              </a:cxn>
              <a:cxn ang="0">
                <a:pos x="T8" y="T9"/>
              </a:cxn>
              <a:cxn ang="0">
                <a:pos x="T10" y="T11"/>
              </a:cxn>
              <a:cxn ang="0">
                <a:pos x="T12" y="T13"/>
              </a:cxn>
            </a:cxnLst>
            <a:rect l="0" t="0" r="r" b="b"/>
            <a:pathLst>
              <a:path w="1333" h="1298">
                <a:moveTo>
                  <a:pt x="1333" y="1031"/>
                </a:moveTo>
                <a:cubicBezTo>
                  <a:pt x="1333" y="380"/>
                  <a:pt x="1333" y="380"/>
                  <a:pt x="1333" y="380"/>
                </a:cubicBezTo>
                <a:cubicBezTo>
                  <a:pt x="1215" y="154"/>
                  <a:pt x="979" y="0"/>
                  <a:pt x="706" y="0"/>
                </a:cubicBezTo>
                <a:cubicBezTo>
                  <a:pt x="317" y="0"/>
                  <a:pt x="0" y="316"/>
                  <a:pt x="0" y="706"/>
                </a:cubicBezTo>
                <a:cubicBezTo>
                  <a:pt x="0" y="954"/>
                  <a:pt x="129" y="1172"/>
                  <a:pt x="323" y="1298"/>
                </a:cubicBezTo>
                <a:cubicBezTo>
                  <a:pt x="1090" y="1298"/>
                  <a:pt x="1090" y="1298"/>
                  <a:pt x="1090" y="1298"/>
                </a:cubicBezTo>
                <a:cubicBezTo>
                  <a:pt x="1193" y="1232"/>
                  <a:pt x="1276" y="1140"/>
                  <a:pt x="1333" y="1031"/>
                </a:cubicBezTo>
                <a:close/>
              </a:path>
            </a:pathLst>
          </a:custGeom>
          <a:solidFill>
            <a:schemeClr val="bg1">
              <a:alpha val="75000"/>
            </a:schemeClr>
          </a:solidFill>
          <a:ln w="50800" cap="sq" cmpd="dbl">
            <a:noFill/>
            <a:miter lim="800000"/>
          </a:ln>
          <a:effectLst/>
        </p:spPr>
        <p:txBody>
          <a:bodyPr vert="horz" lIns="91440" tIns="45720" rIns="91440" bIns="45720" rtlCol="0" anchor="t">
            <a:normAutofit/>
          </a:bodyPr>
          <a:lstStyle/>
          <a:p>
            <a:pPr algn="ctr">
              <a:spcAft>
                <a:spcPts val="1000"/>
              </a:spcAft>
              <a:buClr>
                <a:schemeClr val="tx1"/>
              </a:buClr>
              <a:buSzPct val="100000"/>
              <a:buFont typeface="Arial"/>
              <a:buNone/>
            </a:pPr>
            <a:endParaRPr lang="en-US" sz="1600" cap="all"/>
          </a:p>
        </p:txBody>
      </p:sp>
      <p:sp>
        <p:nvSpPr>
          <p:cNvPr id="2" name="Title 1">
            <a:extLst>
              <a:ext uri="{FF2B5EF4-FFF2-40B4-BE49-F238E27FC236}">
                <a16:creationId xmlns:a16="http://schemas.microsoft.com/office/drawing/2014/main" id="{5769D9AE-5FDA-4722-A270-AFCFE25384BB}"/>
              </a:ext>
            </a:extLst>
          </p:cNvPr>
          <p:cNvSpPr>
            <a:spLocks noGrp="1"/>
          </p:cNvSpPr>
          <p:nvPr>
            <p:ph type="title"/>
          </p:nvPr>
        </p:nvSpPr>
        <p:spPr>
          <a:xfrm>
            <a:off x="709448" y="2053650"/>
            <a:ext cx="4204137" cy="1342754"/>
          </a:xfrm>
        </p:spPr>
        <p:txBody>
          <a:bodyPr vert="horz" lIns="91440" tIns="45720" rIns="91440" bIns="45720" rtlCol="0" anchor="ctr">
            <a:normAutofit/>
          </a:bodyPr>
          <a:lstStyle/>
          <a:p>
            <a:pPr algn="ctr"/>
            <a:r>
              <a:rPr lang="ja-JP" altLang="en-US" sz="2800" b="1">
                <a:latin typeface="Segoe UI" panose="020B0502040204020203" pitchFamily="34" charset="0"/>
                <a:ea typeface="+mn-ea"/>
                <a:cs typeface="Segoe UI" panose="020B0502040204020203" pitchFamily="34" charset="0"/>
              </a:rPr>
              <a:t>节能</a:t>
            </a:r>
            <a:r>
              <a:rPr lang="en-US" altLang="ja-JP" sz="2800" b="1" dirty="0">
                <a:latin typeface="Segoe UI" panose="020B0502040204020203" pitchFamily="34" charset="0"/>
                <a:ea typeface="+mn-ea"/>
                <a:cs typeface="Segoe UI" panose="020B0502040204020203" pitchFamily="34" charset="0"/>
              </a:rPr>
              <a:t>—</a:t>
            </a:r>
            <a:r>
              <a:rPr lang="ja-JP" altLang="en-US" sz="2800" b="1">
                <a:latin typeface="Segoe UI" panose="020B0502040204020203" pitchFamily="34" charset="0"/>
                <a:ea typeface="+mn-ea"/>
                <a:cs typeface="Segoe UI" panose="020B0502040204020203" pitchFamily="34" charset="0"/>
              </a:rPr>
              <a:t>关键原则 </a:t>
            </a:r>
            <a:endParaRPr lang="en-US" sz="2800" b="1" dirty="0">
              <a:latin typeface="Segoe UI" panose="020B0502040204020203" pitchFamily="34" charset="0"/>
              <a:ea typeface="+mn-ea"/>
              <a:cs typeface="Segoe UI" panose="020B0502040204020203" pitchFamily="34" charset="0"/>
            </a:endParaRPr>
          </a:p>
        </p:txBody>
      </p:sp>
      <p:cxnSp>
        <p:nvCxnSpPr>
          <p:cNvPr id="22" name="Straight Connector 21">
            <a:extLst>
              <a:ext uri="{FF2B5EF4-FFF2-40B4-BE49-F238E27FC236}">
                <a16:creationId xmlns:a16="http://schemas.microsoft.com/office/drawing/2014/main" id="{20E3A342-4D61-4E3F-AF90-1AB42AEB96C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2287051" y="3337139"/>
            <a:ext cx="935420" cy="0"/>
          </a:xfrm>
          <a:prstGeom prst="line">
            <a:avLst/>
          </a:prstGeom>
          <a:ln w="25400" cap="sq">
            <a:solidFill>
              <a:schemeClr val="tx1">
                <a:lumMod val="85000"/>
                <a:lumOff val="15000"/>
              </a:schemeClr>
            </a:solidFill>
            <a:bevel/>
          </a:ln>
        </p:spPr>
        <p:style>
          <a:lnRef idx="1">
            <a:schemeClr val="accent1"/>
          </a:lnRef>
          <a:fillRef idx="0">
            <a:schemeClr val="accent1"/>
          </a:fillRef>
          <a:effectRef idx="0">
            <a:schemeClr val="accent1"/>
          </a:effectRef>
          <a:fontRef idx="minor">
            <a:schemeClr val="tx1"/>
          </a:fontRef>
        </p:style>
      </p:cxnSp>
      <p:sp>
        <p:nvSpPr>
          <p:cNvPr id="6" name="Content Placeholder 2">
            <a:extLst>
              <a:ext uri="{FF2B5EF4-FFF2-40B4-BE49-F238E27FC236}">
                <a16:creationId xmlns:a16="http://schemas.microsoft.com/office/drawing/2014/main" id="{0BA9B683-4169-4E11-9714-ADDFFD8B3840}"/>
              </a:ext>
            </a:extLst>
          </p:cNvPr>
          <p:cNvSpPr txBox="1">
            <a:spLocks/>
          </p:cNvSpPr>
          <p:nvPr/>
        </p:nvSpPr>
        <p:spPr>
          <a:xfrm>
            <a:off x="605926" y="3141959"/>
            <a:ext cx="4593021" cy="2619839"/>
          </a:xfrm>
          <a:prstGeom prst="rect">
            <a:avLst/>
          </a:prstGeom>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SzPct val="85000"/>
            </a:pPr>
            <a:r>
              <a:rPr lang="ja-JP" altLang="en-US" sz="1600" b="1">
                <a:latin typeface="Segoe UI" panose="020B0502040204020203" pitchFamily="34" charset="0"/>
                <a:cs typeface="Segoe UI" panose="020B0502040204020203" pitchFamily="34" charset="0"/>
              </a:rPr>
              <a:t>特派团和分队的大部分能源由柴油发电机提供。使用发电机发电时会排放温室气体。 </a:t>
            </a:r>
            <a:endParaRPr lang="en-US" sz="1600" b="1" dirty="0">
              <a:latin typeface="Segoe UI" panose="020B0502040204020203" pitchFamily="34" charset="0"/>
              <a:cs typeface="Segoe UI" panose="020B0502040204020203" pitchFamily="34" charset="0"/>
            </a:endParaRPr>
          </a:p>
          <a:p>
            <a:pPr>
              <a:buSzPct val="85000"/>
            </a:pPr>
            <a:r>
              <a:rPr lang="ja-JP" altLang="en-US" sz="1600" b="1">
                <a:latin typeface="Segoe UI" panose="020B0502040204020203" pitchFamily="34" charset="0"/>
                <a:cs typeface="Segoe UI" panose="020B0502040204020203" pitchFamily="34" charset="0"/>
              </a:rPr>
              <a:t>为了尽量减少维和任务对气候的影响，必须通过节能措施和使用可再生能源替代发电机来最大限度地减少能源使用。 </a:t>
            </a:r>
            <a:endParaRPr lang="en-US" sz="1700" b="1" dirty="0"/>
          </a:p>
        </p:txBody>
      </p:sp>
      <p:pic>
        <p:nvPicPr>
          <p:cNvPr id="7" name="Picture 6" descr="Logo&#10;&#10;Description automatically generated">
            <a:extLst>
              <a:ext uri="{FF2B5EF4-FFF2-40B4-BE49-F238E27FC236}">
                <a16:creationId xmlns:a16="http://schemas.microsoft.com/office/drawing/2014/main" id="{72F16AF4-0B2C-D74B-98C4-84509AB8ED76}"/>
              </a:ext>
            </a:extLst>
          </p:cNvPr>
          <p:cNvPicPr>
            <a:picLocks noChangeAspect="1"/>
          </p:cNvPicPr>
          <p:nvPr/>
        </p:nvPicPr>
        <p:blipFill>
          <a:blip r:embed="rId3"/>
          <a:stretch>
            <a:fillRect/>
          </a:stretch>
        </p:blipFill>
        <p:spPr>
          <a:xfrm>
            <a:off x="190575" y="158042"/>
            <a:ext cx="830703" cy="678780"/>
          </a:xfrm>
          <a:prstGeom prst="rect">
            <a:avLst/>
          </a:prstGeom>
        </p:spPr>
      </p:pic>
      <p:sp>
        <p:nvSpPr>
          <p:cNvPr id="9" name="Slide Number Placeholder 3">
            <a:extLst>
              <a:ext uri="{FF2B5EF4-FFF2-40B4-BE49-F238E27FC236}">
                <a16:creationId xmlns:a16="http://schemas.microsoft.com/office/drawing/2014/main" id="{33FBD913-BCCD-4241-85C2-F7EA082D0AB0}"/>
              </a:ext>
            </a:extLst>
          </p:cNvPr>
          <p:cNvSpPr>
            <a:spLocks noGrp="1"/>
          </p:cNvSpPr>
          <p:nvPr>
            <p:ph type="sldNum" sz="quarter" idx="12"/>
          </p:nvPr>
        </p:nvSpPr>
        <p:spPr>
          <a:xfrm>
            <a:off x="8610600" y="6356350"/>
            <a:ext cx="2743200" cy="365125"/>
          </a:xfrm>
        </p:spPr>
        <p:txBody>
          <a:bodyPr/>
          <a:lstStyle/>
          <a:p>
            <a:fld id="{C752A0BD-0866-3242-8D3D-E9BB77ED850E}" type="slidenum">
              <a:rPr lang="en-US" sz="1600" smtClean="0">
                <a:solidFill>
                  <a:schemeClr val="bg1"/>
                </a:solidFill>
                <a:latin typeface="Arial" panose="020B0604020202020204" pitchFamily="34" charset="0"/>
                <a:cs typeface="Arial" panose="020B0604020202020204" pitchFamily="34" charset="0"/>
              </a:rPr>
              <a:t>14</a:t>
            </a:fld>
            <a:endParaRPr lang="en-US"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13075906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 name="Flowchart: Document 18">
            <a:extLst>
              <a:ext uri="{FF2B5EF4-FFF2-40B4-BE49-F238E27FC236}">
                <a16:creationId xmlns:a16="http://schemas.microsoft.com/office/drawing/2014/main" id="{D12DDE76-C203-4047-9998-63900085B5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38175" y="0"/>
            <a:ext cx="3248025" cy="3400426"/>
          </a:xfrm>
          <a:prstGeom prst="flowChartDocumen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itle 6">
            <a:extLst>
              <a:ext uri="{FF2B5EF4-FFF2-40B4-BE49-F238E27FC236}">
                <a16:creationId xmlns:a16="http://schemas.microsoft.com/office/drawing/2014/main" id="{BF5E41E3-AD92-564C-8B44-9A39B5C4820E}"/>
              </a:ext>
            </a:extLst>
          </p:cNvPr>
          <p:cNvSpPr>
            <a:spLocks noGrp="1"/>
          </p:cNvSpPr>
          <p:nvPr>
            <p:ph type="title"/>
          </p:nvPr>
        </p:nvSpPr>
        <p:spPr>
          <a:xfrm>
            <a:off x="685800" y="171162"/>
            <a:ext cx="3136900" cy="2371148"/>
          </a:xfrm>
        </p:spPr>
        <p:txBody>
          <a:bodyPr vert="horz" lIns="91440" tIns="45720" rIns="91440" bIns="45720" rtlCol="0" anchor="ctr">
            <a:normAutofit/>
          </a:bodyPr>
          <a:lstStyle/>
          <a:p>
            <a:pPr>
              <a:spcAft>
                <a:spcPts val="600"/>
              </a:spcAft>
            </a:pPr>
            <a:r>
              <a:rPr lang="ja-JP" altLang="en-US" sz="3200" b="1">
                <a:solidFill>
                  <a:srgbClr val="FFFFFF"/>
                </a:solidFill>
                <a:latin typeface="+mn-ea"/>
                <a:ea typeface="+mn-ea"/>
                <a:cs typeface="Segoe UI" panose="020B0502040204020203" pitchFamily="34" charset="0"/>
              </a:rPr>
              <a:t>节能</a:t>
            </a:r>
            <a:r>
              <a:rPr lang="en-US" altLang="ja-JP" sz="3200" b="1" dirty="0">
                <a:solidFill>
                  <a:srgbClr val="FFFFFF"/>
                </a:solidFill>
                <a:latin typeface="+mn-ea"/>
                <a:ea typeface="+mn-ea"/>
                <a:cs typeface="Segoe UI" panose="020B0502040204020203" pitchFamily="34" charset="0"/>
              </a:rPr>
              <a:t>—</a:t>
            </a:r>
            <a:r>
              <a:rPr lang="ja-JP" altLang="en-US" sz="3200" b="1">
                <a:solidFill>
                  <a:srgbClr val="FFFFFF"/>
                </a:solidFill>
                <a:latin typeface="+mn-ea"/>
                <a:ea typeface="+mn-ea"/>
                <a:cs typeface="Segoe UI" panose="020B0502040204020203" pitchFamily="34" charset="0"/>
              </a:rPr>
              <a:t>关键原则 </a:t>
            </a:r>
            <a:endParaRPr lang="en-US" sz="3200" b="1" kern="1200" dirty="0">
              <a:solidFill>
                <a:srgbClr val="FFFFFF"/>
              </a:solidFill>
              <a:latin typeface="+mn-ea"/>
              <a:ea typeface="+mn-ea"/>
              <a:cs typeface="Segoe UI" panose="020B0502040204020203" pitchFamily="34" charset="0"/>
            </a:endParaRPr>
          </a:p>
        </p:txBody>
      </p:sp>
      <p:sp>
        <p:nvSpPr>
          <p:cNvPr id="3" name="Slide Number Placeholder 2">
            <a:extLst>
              <a:ext uri="{FF2B5EF4-FFF2-40B4-BE49-F238E27FC236}">
                <a16:creationId xmlns:a16="http://schemas.microsoft.com/office/drawing/2014/main" id="{8554EFE9-0302-3146-BBDF-4E653592E0EA}"/>
              </a:ext>
            </a:extLst>
          </p:cNvPr>
          <p:cNvSpPr>
            <a:spLocks noGrp="1"/>
          </p:cNvSpPr>
          <p:nvPr>
            <p:ph type="sldNum" sz="quarter" idx="12"/>
          </p:nvPr>
        </p:nvSpPr>
        <p:spPr>
          <a:xfrm>
            <a:off x="10926476" y="6356350"/>
            <a:ext cx="625443" cy="365125"/>
          </a:xfrm>
          <a:noFill/>
        </p:spPr>
        <p:txBody>
          <a:bodyPr vert="horz" lIns="91440" tIns="45720" rIns="91440" bIns="45720" rtlCol="0" anchor="ctr">
            <a:normAutofit/>
          </a:bodyPr>
          <a:lstStyle/>
          <a:p>
            <a:pPr algn="l">
              <a:spcAft>
                <a:spcPts val="600"/>
              </a:spcAft>
            </a:pPr>
            <a:fld id="{C752A0BD-0866-3242-8D3D-E9BB77ED850E}" type="slidenum">
              <a:rPr lang="en-US" sz="1600" smtClean="0">
                <a:latin typeface="Arial" panose="020B0604020202020204" pitchFamily="34" charset="0"/>
                <a:cs typeface="Arial" panose="020B0604020202020204" pitchFamily="34" charset="0"/>
              </a:rPr>
              <a:pPr algn="l">
                <a:spcAft>
                  <a:spcPts val="600"/>
                </a:spcAft>
              </a:pPr>
              <a:t>15</a:t>
            </a:fld>
            <a:endParaRPr lang="en-US" dirty="0">
              <a:latin typeface="Arial" panose="020B0604020202020204" pitchFamily="34" charset="0"/>
              <a:cs typeface="Arial" panose="020B0604020202020204" pitchFamily="34" charset="0"/>
            </a:endParaRPr>
          </a:p>
        </p:txBody>
      </p:sp>
      <p:graphicFrame>
        <p:nvGraphicFramePr>
          <p:cNvPr id="9" name="Table 9">
            <a:extLst>
              <a:ext uri="{FF2B5EF4-FFF2-40B4-BE49-F238E27FC236}">
                <a16:creationId xmlns:a16="http://schemas.microsoft.com/office/drawing/2014/main" id="{D273C5B6-89AF-4918-BE89-56C7F49D5C1A}"/>
              </a:ext>
            </a:extLst>
          </p:cNvPr>
          <p:cNvGraphicFramePr>
            <a:graphicFrameLocks noGrp="1"/>
          </p:cNvGraphicFramePr>
          <p:nvPr>
            <p:ph idx="1"/>
            <p:extLst>
              <p:ext uri="{D42A27DB-BD31-4B8C-83A1-F6EECF244321}">
                <p14:modId xmlns:p14="http://schemas.microsoft.com/office/powerpoint/2010/main" val="128973500"/>
              </p:ext>
            </p:extLst>
          </p:nvPr>
        </p:nvGraphicFramePr>
        <p:xfrm>
          <a:off x="4207933" y="895676"/>
          <a:ext cx="7347538" cy="4578275"/>
        </p:xfrm>
        <a:graphic>
          <a:graphicData uri="http://schemas.openxmlformats.org/drawingml/2006/table">
            <a:tbl>
              <a:tblPr firstRow="1" bandRow="1">
                <a:tableStyleId>{5C22544A-7EE6-4342-B048-85BDC9FD1C3A}</a:tableStyleId>
              </a:tblPr>
              <a:tblGrid>
                <a:gridCol w="3704164">
                  <a:extLst>
                    <a:ext uri="{9D8B030D-6E8A-4147-A177-3AD203B41FA5}">
                      <a16:colId xmlns:a16="http://schemas.microsoft.com/office/drawing/2014/main" val="3962060694"/>
                    </a:ext>
                  </a:extLst>
                </a:gridCol>
                <a:gridCol w="3643374">
                  <a:extLst>
                    <a:ext uri="{9D8B030D-6E8A-4147-A177-3AD203B41FA5}">
                      <a16:colId xmlns:a16="http://schemas.microsoft.com/office/drawing/2014/main" val="2966013420"/>
                    </a:ext>
                  </a:extLst>
                </a:gridCol>
              </a:tblGrid>
              <a:tr h="36161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sz="1800" b="1" kern="1200" dirty="0">
                          <a:solidFill>
                            <a:schemeClr val="lt1"/>
                          </a:solidFill>
                          <a:effectLst/>
                          <a:latin typeface="+mn-lt"/>
                          <a:ea typeface="+mn-ea"/>
                          <a:cs typeface="+mn-cs"/>
                        </a:rPr>
                        <a:t>要做的 </a:t>
                      </a:r>
                      <a:endParaRPr lang="en-US" sz="1800" b="1" dirty="0"/>
                    </a:p>
                  </a:txBody>
                  <a:tcPr marL="78159" marR="78159" marT="39080" marB="39080"/>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sz="1800" b="1"/>
                        <a:t>不要做的 </a:t>
                      </a:r>
                      <a:endParaRPr lang="en-US" sz="1800" b="1" dirty="0"/>
                    </a:p>
                  </a:txBody>
                  <a:tcPr marL="78159" marR="78159" marT="39080" marB="39080"/>
                </a:tc>
                <a:extLst>
                  <a:ext uri="{0D108BD9-81ED-4DB2-BD59-A6C34878D82A}">
                    <a16:rowId xmlns:a16="http://schemas.microsoft.com/office/drawing/2014/main" val="1539128937"/>
                  </a:ext>
                </a:extLst>
              </a:tr>
              <a:tr h="554853">
                <a:tc>
                  <a:txBody>
                    <a:bodyPr/>
                    <a:lstStyle/>
                    <a:p>
                      <a:pPr marL="174625" marR="0" indent="-174625" algn="l" defTabSz="914400" rtl="0" eaLnBrk="1" fontAlgn="auto" latinLnBrk="0" hangingPunct="1">
                        <a:lnSpc>
                          <a:spcPct val="100000"/>
                        </a:lnSpc>
                        <a:spcBef>
                          <a:spcPts val="0"/>
                        </a:spcBef>
                        <a:spcAft>
                          <a:spcPts val="0"/>
                        </a:spcAft>
                        <a:buClrTx/>
                        <a:buSzTx/>
                        <a:buFontTx/>
                        <a:buNone/>
                        <a:tabLst/>
                        <a:defRPr/>
                      </a:pPr>
                      <a:r>
                        <a:rPr lang="en-US" sz="1400" b="1" dirty="0">
                          <a:solidFill>
                            <a:srgbClr val="00B050"/>
                          </a:solidFill>
                          <a:latin typeface="Calibri" panose="020F0502020204030204" pitchFamily="34" charset="0"/>
                          <a:cs typeface="Calibri" panose="020F0502020204030204" pitchFamily="34" charset="0"/>
                          <a:sym typeface="Symbol" panose="05050102010706020507" pitchFamily="18" charset="2"/>
                        </a:rPr>
                        <a:t> </a:t>
                      </a:r>
                      <a:r>
                        <a:rPr lang="ja-JP" altLang="en-US" sz="1400" b="1" kern="1200">
                          <a:solidFill>
                            <a:schemeClr val="tx1"/>
                          </a:solidFill>
                          <a:latin typeface="Calibri" panose="020F0502020204030204" pitchFamily="34" charset="0"/>
                          <a:ea typeface="+mn-ea"/>
                          <a:cs typeface="Calibri" panose="020F0502020204030204" pitchFamily="34" charset="0"/>
                        </a:rPr>
                        <a:t>使用空调机组时保持门窗关闭 </a:t>
                      </a:r>
                      <a:endParaRPr lang="en-US" sz="1400" b="1" kern="1200" dirty="0">
                        <a:solidFill>
                          <a:schemeClr val="tx1"/>
                        </a:solidFill>
                        <a:latin typeface="Calibri" panose="020F0502020204030204" pitchFamily="34" charset="0"/>
                        <a:ea typeface="+mn-ea"/>
                        <a:cs typeface="Calibri" panose="020F0502020204030204" pitchFamily="34" charset="0"/>
                      </a:endParaRPr>
                    </a:p>
                  </a:txBody>
                  <a:tcPr marL="78159" marR="78159" marT="39080" marB="39080">
                    <a:noFill/>
                  </a:tcPr>
                </a:tc>
                <a:tc>
                  <a:txBody>
                    <a:bodyPr/>
                    <a:lstStyle/>
                    <a:p>
                      <a:pPr marL="177800" marR="0" lvl="0" indent="-177800" algn="l" defTabSz="975482" rtl="0" eaLnBrk="1" fontAlgn="auto" latinLnBrk="0" hangingPunct="1">
                        <a:lnSpc>
                          <a:spcPct val="100000"/>
                        </a:lnSpc>
                        <a:spcBef>
                          <a:spcPts val="0"/>
                        </a:spcBef>
                        <a:spcAft>
                          <a:spcPts val="0"/>
                        </a:spcAft>
                        <a:buClrTx/>
                        <a:buSzTx/>
                        <a:buFontTx/>
                        <a:buNone/>
                        <a:tabLst/>
                        <a:defRPr/>
                      </a:pPr>
                      <a:r>
                        <a:rPr lang="en-US" sz="1400" b="1" dirty="0">
                          <a:solidFill>
                            <a:srgbClr val="FF0000"/>
                          </a:solidFill>
                          <a:latin typeface="Calibri" panose="020F0502020204030204" pitchFamily="34" charset="0"/>
                          <a:ea typeface="DengXian" panose="02010600030101010101" pitchFamily="2" charset="-122"/>
                          <a:cs typeface="Calibri" panose="020F0502020204030204" pitchFamily="34" charset="0"/>
                          <a:sym typeface="Symbol" panose="05050102010706020507" pitchFamily="18" charset="2"/>
                        </a:rPr>
                        <a:t> </a:t>
                      </a:r>
                      <a:r>
                        <a:rPr lang="ja-JP" altLang="en-US" sz="1400" b="1">
                          <a:solidFill>
                            <a:schemeClr val="tx1"/>
                          </a:solidFill>
                          <a:latin typeface="Calibri" panose="020F0502020204030204" pitchFamily="34" charset="0"/>
                          <a:ea typeface="DengXian" panose="02010600030101010101" pitchFamily="2" charset="-122"/>
                          <a:cs typeface="Calibri" panose="020F0502020204030204" pitchFamily="34" charset="0"/>
                        </a:rPr>
                        <a:t>房间无人时不要开灯和空调 </a:t>
                      </a:r>
                      <a:endParaRPr lang="en-US" sz="1400" b="1" dirty="0">
                        <a:solidFill>
                          <a:schemeClr val="tx1"/>
                        </a:solidFill>
                        <a:latin typeface="Calibri" panose="020F0502020204030204" pitchFamily="34" charset="0"/>
                        <a:cs typeface="Calibri" panose="020F0502020204030204" pitchFamily="34" charset="0"/>
                      </a:endParaRPr>
                    </a:p>
                  </a:txBody>
                  <a:tcPr marL="78159" marR="78159" marT="39080" marB="39080">
                    <a:noFill/>
                  </a:tcPr>
                </a:tc>
                <a:extLst>
                  <a:ext uri="{0D108BD9-81ED-4DB2-BD59-A6C34878D82A}">
                    <a16:rowId xmlns:a16="http://schemas.microsoft.com/office/drawing/2014/main" val="2395052548"/>
                  </a:ext>
                </a:extLst>
              </a:tr>
              <a:tr h="751115">
                <a:tc>
                  <a:txBody>
                    <a:bodyPr/>
                    <a:lstStyle/>
                    <a:p>
                      <a:pPr marL="177800" marR="0" lvl="0" indent="-177800" algn="l" defTabSz="975482" rtl="0" eaLnBrk="1" fontAlgn="auto" latinLnBrk="0" hangingPunct="1">
                        <a:lnSpc>
                          <a:spcPct val="100000"/>
                        </a:lnSpc>
                        <a:spcBef>
                          <a:spcPts val="0"/>
                        </a:spcBef>
                        <a:spcAft>
                          <a:spcPts val="1200"/>
                        </a:spcAft>
                        <a:buClrTx/>
                        <a:buSzTx/>
                        <a:buFont typeface="Arial" panose="020B0604020202020204" pitchFamily="34" charset="0"/>
                        <a:buNone/>
                        <a:tabLst/>
                        <a:defRPr/>
                      </a:pPr>
                      <a:r>
                        <a:rPr lang="en-US" sz="1400" b="1" dirty="0">
                          <a:solidFill>
                            <a:srgbClr val="00B050"/>
                          </a:solidFill>
                          <a:latin typeface="Calibri" panose="020F0502020204030204" pitchFamily="34" charset="0"/>
                          <a:cs typeface="Calibri" panose="020F0502020204030204" pitchFamily="34" charset="0"/>
                          <a:sym typeface="Symbol" panose="05050102010706020507" pitchFamily="18" charset="2"/>
                        </a:rPr>
                        <a:t> </a:t>
                      </a:r>
                      <a:r>
                        <a:rPr lang="ja-JP" altLang="en-US" sz="1400" b="1">
                          <a:solidFill>
                            <a:schemeClr val="tx1"/>
                          </a:solidFill>
                          <a:latin typeface="Calibri" panose="020F0502020204030204" pitchFamily="34" charset="0"/>
                          <a:cs typeface="Calibri" panose="020F0502020204030204" pitchFamily="34" charset="0"/>
                        </a:rPr>
                        <a:t>在住所或办公室时，将空调机组温度设置为 </a:t>
                      </a:r>
                      <a:r>
                        <a:rPr lang="en-US" altLang="ja-JP" sz="1400" b="1" dirty="0">
                          <a:solidFill>
                            <a:schemeClr val="tx1"/>
                          </a:solidFill>
                          <a:latin typeface="Calibri" panose="020F0502020204030204" pitchFamily="34" charset="0"/>
                          <a:cs typeface="Calibri" panose="020F0502020204030204" pitchFamily="34" charset="0"/>
                        </a:rPr>
                        <a:t>23</a:t>
                      </a:r>
                      <a:r>
                        <a:rPr lang="en-US" sz="1400" b="1" dirty="0">
                          <a:solidFill>
                            <a:schemeClr val="tx1"/>
                          </a:solidFill>
                          <a:latin typeface="Calibri" panose="020F0502020204030204" pitchFamily="34" charset="0"/>
                          <a:cs typeface="Calibri" panose="020F0502020204030204" pitchFamily="34" charset="0"/>
                        </a:rPr>
                        <a:t>oC </a:t>
                      </a:r>
                      <a:r>
                        <a:rPr lang="ja-JP" altLang="en-US" sz="1400" b="1">
                          <a:solidFill>
                            <a:schemeClr val="tx1"/>
                          </a:solidFill>
                          <a:latin typeface="Calibri" panose="020F0502020204030204" pitchFamily="34" charset="0"/>
                          <a:cs typeface="Calibri" panose="020F0502020204030204" pitchFamily="34" charset="0"/>
                        </a:rPr>
                        <a:t>或更高（在温暖的气候中） </a:t>
                      </a:r>
                      <a:endParaRPr lang="en-US" sz="1400" b="1" dirty="0">
                        <a:solidFill>
                          <a:schemeClr val="tx1"/>
                        </a:solidFill>
                        <a:latin typeface="Calibri" panose="020F0502020204030204" pitchFamily="34" charset="0"/>
                        <a:cs typeface="Calibri" panose="020F0502020204030204" pitchFamily="34" charset="0"/>
                      </a:endParaRPr>
                    </a:p>
                  </a:txBody>
                  <a:tcPr marL="78159" marR="78159" marT="39080" marB="39080">
                    <a:noFill/>
                  </a:tcPr>
                </a:tc>
                <a:tc>
                  <a:txBody>
                    <a:bodyPr/>
                    <a:lstStyle/>
                    <a:p>
                      <a:pPr marL="177800" marR="0" lvl="0" indent="-177800" algn="l" defTabSz="975482" rtl="0" eaLnBrk="1" fontAlgn="auto" latinLnBrk="0" hangingPunct="1">
                        <a:lnSpc>
                          <a:spcPct val="100000"/>
                        </a:lnSpc>
                        <a:spcBef>
                          <a:spcPts val="0"/>
                        </a:spcBef>
                        <a:spcAft>
                          <a:spcPts val="0"/>
                        </a:spcAft>
                        <a:buClrTx/>
                        <a:buSzTx/>
                        <a:buFontTx/>
                        <a:buNone/>
                        <a:tabLst/>
                        <a:defRPr/>
                      </a:pPr>
                      <a:r>
                        <a:rPr lang="en-US" sz="1400" b="1" dirty="0">
                          <a:solidFill>
                            <a:srgbClr val="FF0000"/>
                          </a:solidFill>
                          <a:latin typeface="Calibri" panose="020F0502020204030204" pitchFamily="34" charset="0"/>
                          <a:ea typeface="Times New Roman" panose="02020603050405020304" pitchFamily="18" charset="0"/>
                          <a:cs typeface="Calibri" panose="020F0502020204030204" pitchFamily="34" charset="0"/>
                          <a:sym typeface="Symbol" panose="05050102010706020507" pitchFamily="18" charset="2"/>
                        </a:rPr>
                        <a:t> </a:t>
                      </a:r>
                      <a:r>
                        <a:rPr lang="ja-JP" altLang="en-US" sz="1400" b="1" kern="1200">
                          <a:solidFill>
                            <a:schemeClr val="tx1"/>
                          </a:solidFill>
                          <a:latin typeface="Calibri" panose="020F0502020204030204" pitchFamily="34" charset="0"/>
                          <a:ea typeface="DengXian" panose="02010600030101010101" pitchFamily="2" charset="-122"/>
                          <a:cs typeface="Calibri" panose="020F0502020204030204" pitchFamily="34" charset="0"/>
                        </a:rPr>
                        <a:t>为了您和他人的安全，请勿自行进行电器连接或拆改电器设备 </a:t>
                      </a:r>
                      <a:endParaRPr lang="en-US" sz="1400" b="1" kern="1200" dirty="0">
                        <a:solidFill>
                          <a:schemeClr val="tx1"/>
                        </a:solidFill>
                        <a:latin typeface="Calibri" panose="020F0502020204030204" pitchFamily="34" charset="0"/>
                        <a:ea typeface="DengXian" panose="02010600030101010101" pitchFamily="2" charset="-122"/>
                        <a:cs typeface="Calibri" panose="020F0502020204030204" pitchFamily="34" charset="0"/>
                      </a:endParaRPr>
                    </a:p>
                  </a:txBody>
                  <a:tcPr marL="78159" marR="78159" marT="39080" marB="39080">
                    <a:noFill/>
                  </a:tcPr>
                </a:tc>
                <a:extLst>
                  <a:ext uri="{0D108BD9-81ED-4DB2-BD59-A6C34878D82A}">
                    <a16:rowId xmlns:a16="http://schemas.microsoft.com/office/drawing/2014/main" val="2364145952"/>
                  </a:ext>
                </a:extLst>
              </a:tr>
              <a:tr h="691567">
                <a:tc>
                  <a:txBody>
                    <a:bodyPr/>
                    <a:lstStyle/>
                    <a:p>
                      <a:pPr marL="174625" marR="0" lvl="0" indent="-174625" algn="l" defTabSz="975482" rtl="0" eaLnBrk="1" fontAlgn="auto" latinLnBrk="0" hangingPunct="1">
                        <a:lnSpc>
                          <a:spcPct val="100000"/>
                        </a:lnSpc>
                        <a:spcBef>
                          <a:spcPts val="0"/>
                        </a:spcBef>
                        <a:spcAft>
                          <a:spcPts val="0"/>
                        </a:spcAft>
                        <a:buClrTx/>
                        <a:buSzTx/>
                        <a:buFont typeface="Symbol" panose="05050102010706020507" pitchFamily="18" charset="2"/>
                        <a:buNone/>
                        <a:tabLst/>
                        <a:defRPr/>
                      </a:pPr>
                      <a:r>
                        <a:rPr lang="en-US" sz="1400" b="1" dirty="0">
                          <a:solidFill>
                            <a:srgbClr val="00B050"/>
                          </a:solidFill>
                          <a:latin typeface="Calibri" panose="020F0502020204030204" pitchFamily="34" charset="0"/>
                          <a:cs typeface="Calibri" panose="020F0502020204030204" pitchFamily="34" charset="0"/>
                          <a:sym typeface="Symbol" panose="05050102010706020507" pitchFamily="18" charset="2"/>
                        </a:rPr>
                        <a:t> </a:t>
                      </a:r>
                      <a:r>
                        <a:rPr lang="ja-JP" altLang="en-US" sz="1400" b="1" kern="1200">
                          <a:solidFill>
                            <a:schemeClr val="tx1"/>
                          </a:solidFill>
                          <a:latin typeface="Calibri" panose="020F0502020204030204" pitchFamily="34" charset="0"/>
                          <a:ea typeface="+mn-ea"/>
                          <a:cs typeface="Calibri" panose="020F0502020204030204" pitchFamily="34" charset="0"/>
                          <a:sym typeface="Symbol" panose="05050102010706020507" pitchFamily="18" charset="2"/>
                        </a:rPr>
                        <a:t>离开住所或办公室时关闭空调和灯 </a:t>
                      </a:r>
                      <a:endParaRPr lang="en-US" sz="1400" b="1" kern="1200" dirty="0">
                        <a:solidFill>
                          <a:schemeClr val="tx1"/>
                        </a:solidFill>
                        <a:latin typeface="Calibri" panose="020F0502020204030204" pitchFamily="34" charset="0"/>
                        <a:ea typeface="+mn-ea"/>
                        <a:cs typeface="Calibri" panose="020F0502020204030204" pitchFamily="34" charset="0"/>
                      </a:endParaRPr>
                    </a:p>
                  </a:txBody>
                  <a:tcPr marL="78159" marR="78159" marT="39080" marB="39080">
                    <a:noFill/>
                  </a:tcPr>
                </a:tc>
                <a:tc>
                  <a:txBody>
                    <a:bodyPr/>
                    <a:lstStyle/>
                    <a:p>
                      <a:pPr marL="177800" marR="0" lvl="0" indent="-177800" algn="l" defTabSz="975482" rtl="0" eaLnBrk="1" fontAlgn="auto" latinLnBrk="0" hangingPunct="1">
                        <a:lnSpc>
                          <a:spcPct val="100000"/>
                        </a:lnSpc>
                        <a:spcBef>
                          <a:spcPts val="0"/>
                        </a:spcBef>
                        <a:spcAft>
                          <a:spcPts val="0"/>
                        </a:spcAft>
                        <a:buClrTx/>
                        <a:buSzTx/>
                        <a:buFontTx/>
                        <a:buNone/>
                        <a:tabLst/>
                        <a:defRPr/>
                      </a:pPr>
                      <a:r>
                        <a:rPr lang="en-US" sz="1400" b="1" dirty="0">
                          <a:solidFill>
                            <a:srgbClr val="FF0000"/>
                          </a:solidFill>
                          <a:latin typeface="Calibri" panose="020F0502020204030204" pitchFamily="34" charset="0"/>
                          <a:ea typeface="DengXian" panose="02010600030101010101" pitchFamily="2" charset="-122"/>
                          <a:cs typeface="Calibri" panose="020F0502020204030204" pitchFamily="34" charset="0"/>
                          <a:sym typeface="Symbol" panose="05050102010706020507" pitchFamily="18" charset="2"/>
                        </a:rPr>
                        <a:t> </a:t>
                      </a:r>
                      <a:r>
                        <a:rPr lang="ja-JP" altLang="en-US" sz="1400" b="1">
                          <a:solidFill>
                            <a:schemeClr val="tx1"/>
                          </a:solidFill>
                          <a:latin typeface="Calibri" panose="020F0502020204030204" pitchFamily="34" charset="0"/>
                          <a:ea typeface="DengXian" panose="02010600030101010101" pitchFamily="2" charset="-122"/>
                          <a:cs typeface="Calibri" panose="020F0502020204030204" pitchFamily="34" charset="0"/>
                        </a:rPr>
                        <a:t>不要让车辆空转，车上无人时关闭发动机 </a:t>
                      </a:r>
                      <a:endParaRPr lang="en-US" sz="1400" b="1" dirty="0">
                        <a:solidFill>
                          <a:schemeClr val="tx1"/>
                        </a:solidFill>
                        <a:latin typeface="Calibri" panose="020F0502020204030204" pitchFamily="34" charset="0"/>
                        <a:cs typeface="Calibri" panose="020F0502020204030204" pitchFamily="34" charset="0"/>
                      </a:endParaRPr>
                    </a:p>
                  </a:txBody>
                  <a:tcPr marL="78159" marR="78159" marT="39080" marB="39080">
                    <a:noFill/>
                  </a:tcPr>
                </a:tc>
                <a:extLst>
                  <a:ext uri="{0D108BD9-81ED-4DB2-BD59-A6C34878D82A}">
                    <a16:rowId xmlns:a16="http://schemas.microsoft.com/office/drawing/2014/main" val="609695888"/>
                  </a:ext>
                </a:extLst>
              </a:tr>
              <a:tr h="500567">
                <a:tc>
                  <a:txBody>
                    <a:bodyPr/>
                    <a:lstStyle/>
                    <a:p>
                      <a:pPr marL="174625" marR="0" lvl="0" indent="-174625" algn="l" defTabSz="975482" rtl="0" eaLnBrk="1" fontAlgn="auto" latinLnBrk="0" hangingPunct="1">
                        <a:lnSpc>
                          <a:spcPct val="100000"/>
                        </a:lnSpc>
                        <a:spcBef>
                          <a:spcPts val="0"/>
                        </a:spcBef>
                        <a:spcAft>
                          <a:spcPts val="0"/>
                        </a:spcAft>
                        <a:buClrTx/>
                        <a:buSzTx/>
                        <a:buFont typeface="Symbol" panose="05050102010706020507" pitchFamily="18" charset="2"/>
                        <a:buNone/>
                        <a:tabLst/>
                        <a:defRPr/>
                      </a:pPr>
                      <a:r>
                        <a:rPr lang="en-US" sz="1400" b="1" dirty="0">
                          <a:solidFill>
                            <a:srgbClr val="00B050"/>
                          </a:solidFill>
                          <a:latin typeface="Calibri" panose="020F0502020204030204" pitchFamily="34" charset="0"/>
                          <a:cs typeface="Calibri" panose="020F0502020204030204" pitchFamily="34" charset="0"/>
                          <a:sym typeface="Symbol" panose="05050102010706020507" pitchFamily="18" charset="2"/>
                        </a:rPr>
                        <a:t> </a:t>
                      </a:r>
                      <a:r>
                        <a:rPr lang="en-US" sz="1400" b="1" dirty="0">
                          <a:solidFill>
                            <a:schemeClr val="tx1"/>
                          </a:solidFill>
                          <a:latin typeface="Calibri" panose="020F0502020204030204" pitchFamily="34" charset="0"/>
                          <a:cs typeface="Calibri" panose="020F0502020204030204" pitchFamily="34" charset="0"/>
                          <a:sym typeface="Symbol" panose="05050102010706020507" pitchFamily="18" charset="2"/>
                        </a:rPr>
                        <a:t> </a:t>
                      </a:r>
                      <a:r>
                        <a:rPr lang="ja-JP" altLang="en-US" sz="1400" b="1">
                          <a:solidFill>
                            <a:schemeClr val="tx1"/>
                          </a:solidFill>
                          <a:latin typeface="Calibri" panose="020F0502020204030204" pitchFamily="34" charset="0"/>
                          <a:cs typeface="Calibri" panose="020F0502020204030204" pitchFamily="34" charset="0"/>
                        </a:rPr>
                        <a:t>洗完衣服后，用自然晾晒替代用烘干机晾干衣服 </a:t>
                      </a:r>
                      <a:endParaRPr lang="en-US" sz="1400" b="1" dirty="0">
                        <a:solidFill>
                          <a:schemeClr val="tx1"/>
                        </a:solidFill>
                        <a:latin typeface="Calibri" panose="020F0502020204030204" pitchFamily="34" charset="0"/>
                        <a:cs typeface="Calibri" panose="020F0502020204030204" pitchFamily="34" charset="0"/>
                      </a:endParaRPr>
                    </a:p>
                  </a:txBody>
                  <a:tcPr marL="78159" marR="78159" marT="39080" marB="39080">
                    <a:noFill/>
                  </a:tcPr>
                </a:tc>
                <a:tc>
                  <a:txBody>
                    <a:bodyPr/>
                    <a:lstStyle/>
                    <a:p>
                      <a:endParaRPr lang="en-US" sz="1400" b="1">
                        <a:latin typeface="Calibri" panose="020F0502020204030204" pitchFamily="34" charset="0"/>
                        <a:cs typeface="Calibri" panose="020F0502020204030204" pitchFamily="34" charset="0"/>
                      </a:endParaRPr>
                    </a:p>
                  </a:txBody>
                  <a:tcPr marL="78159" marR="78159" marT="39080" marB="39080">
                    <a:noFill/>
                  </a:tcPr>
                </a:tc>
                <a:extLst>
                  <a:ext uri="{0D108BD9-81ED-4DB2-BD59-A6C34878D82A}">
                    <a16:rowId xmlns:a16="http://schemas.microsoft.com/office/drawing/2014/main" val="3025284483"/>
                  </a:ext>
                </a:extLst>
              </a:tr>
              <a:tr h="562604">
                <a:tc>
                  <a:txBody>
                    <a:bodyPr/>
                    <a:lstStyle/>
                    <a:p>
                      <a:pPr marL="174625" marR="0" lvl="0" indent="-174625" algn="l" defTabSz="975482" rtl="0" eaLnBrk="1" fontAlgn="auto" latinLnBrk="0" hangingPunct="1">
                        <a:lnSpc>
                          <a:spcPct val="100000"/>
                        </a:lnSpc>
                        <a:spcBef>
                          <a:spcPts val="0"/>
                        </a:spcBef>
                        <a:spcAft>
                          <a:spcPts val="0"/>
                        </a:spcAft>
                        <a:buClrTx/>
                        <a:buSzTx/>
                        <a:buFont typeface="Symbol" panose="05050102010706020507" pitchFamily="18" charset="2"/>
                        <a:buNone/>
                        <a:tabLst/>
                        <a:defRPr/>
                      </a:pPr>
                      <a:r>
                        <a:rPr lang="en-US" sz="1400" b="1" dirty="0">
                          <a:solidFill>
                            <a:srgbClr val="00B050"/>
                          </a:solidFill>
                          <a:latin typeface="Calibri" panose="020F0502020204030204" pitchFamily="34" charset="0"/>
                          <a:cs typeface="Calibri" panose="020F0502020204030204" pitchFamily="34" charset="0"/>
                          <a:sym typeface="Symbol" panose="05050102010706020507" pitchFamily="18" charset="2"/>
                        </a:rPr>
                        <a:t> </a:t>
                      </a:r>
                      <a:r>
                        <a:rPr lang="ja-JP" altLang="en-US" sz="1400" b="1" kern="1200">
                          <a:solidFill>
                            <a:schemeClr val="tx1"/>
                          </a:solidFill>
                          <a:latin typeface="Calibri" panose="020F0502020204030204" pitchFamily="34" charset="0"/>
                          <a:ea typeface="+mn-ea"/>
                          <a:cs typeface="Calibri" panose="020F0502020204030204" pitchFamily="34" charset="0"/>
                          <a:sym typeface="Symbol" panose="05050102010706020507" pitchFamily="18" charset="2"/>
                        </a:rPr>
                        <a:t>请假外出时，关掉空调、灯，拔掉电源线、电子设备、电器，冰箱除外 </a:t>
                      </a:r>
                      <a:endParaRPr lang="en-US" sz="1400" b="1" kern="1200" dirty="0">
                        <a:solidFill>
                          <a:schemeClr val="tx1"/>
                        </a:solidFill>
                        <a:latin typeface="Calibri" panose="020F0502020204030204" pitchFamily="34" charset="0"/>
                        <a:ea typeface="+mn-ea"/>
                        <a:cs typeface="Calibri" panose="020F0502020204030204" pitchFamily="34" charset="0"/>
                      </a:endParaRPr>
                    </a:p>
                  </a:txBody>
                  <a:tcPr marL="78159" marR="78159" marT="39080" marB="39080">
                    <a:noFill/>
                  </a:tcPr>
                </a:tc>
                <a:tc>
                  <a:txBody>
                    <a:bodyPr/>
                    <a:lstStyle/>
                    <a:p>
                      <a:endParaRPr lang="en-US" sz="1400" b="1" dirty="0">
                        <a:latin typeface="Calibri" panose="020F0502020204030204" pitchFamily="34" charset="0"/>
                        <a:cs typeface="Calibri" panose="020F0502020204030204" pitchFamily="34" charset="0"/>
                      </a:endParaRPr>
                    </a:p>
                  </a:txBody>
                  <a:tcPr marL="78159" marR="78159" marT="39080" marB="39080">
                    <a:noFill/>
                  </a:tcPr>
                </a:tc>
                <a:extLst>
                  <a:ext uri="{0D108BD9-81ED-4DB2-BD59-A6C34878D82A}">
                    <a16:rowId xmlns:a16="http://schemas.microsoft.com/office/drawing/2014/main" val="3136201911"/>
                  </a:ext>
                </a:extLst>
              </a:tr>
              <a:tr h="370115">
                <a:tc>
                  <a:txBody>
                    <a:bodyPr/>
                    <a:lstStyle/>
                    <a:p>
                      <a:pPr marL="0" marR="0" lvl="0" indent="0" algn="l" defTabSz="975482" rtl="0" eaLnBrk="1" fontAlgn="auto" latinLnBrk="0" hangingPunct="1">
                        <a:lnSpc>
                          <a:spcPct val="100000"/>
                        </a:lnSpc>
                        <a:spcBef>
                          <a:spcPts val="0"/>
                        </a:spcBef>
                        <a:spcAft>
                          <a:spcPts val="0"/>
                        </a:spcAft>
                        <a:buClrTx/>
                        <a:buSzTx/>
                        <a:buFont typeface="Symbol" panose="05050102010706020507" pitchFamily="18" charset="2"/>
                        <a:buNone/>
                        <a:tabLst/>
                        <a:defRPr/>
                      </a:pPr>
                      <a:r>
                        <a:rPr lang="en-US" sz="1400" b="1" dirty="0">
                          <a:solidFill>
                            <a:srgbClr val="00B050"/>
                          </a:solidFill>
                          <a:latin typeface="Calibri" panose="020F0502020204030204" pitchFamily="34" charset="0"/>
                          <a:cs typeface="Calibri" panose="020F0502020204030204" pitchFamily="34" charset="0"/>
                          <a:sym typeface="Symbol" panose="05050102010706020507" pitchFamily="18" charset="2"/>
                        </a:rPr>
                        <a:t> </a:t>
                      </a:r>
                      <a:r>
                        <a:rPr lang="ja-JP" altLang="en-US" sz="1400" b="1" kern="1200">
                          <a:solidFill>
                            <a:schemeClr val="tx1"/>
                          </a:solidFill>
                          <a:latin typeface="Calibri" panose="020F0502020204030204" pitchFamily="34" charset="0"/>
                          <a:ea typeface="+mn-ea"/>
                          <a:cs typeface="Calibri" panose="020F0502020204030204" pitchFamily="34" charset="0"/>
                        </a:rPr>
                        <a:t>步行或骑车上班 </a:t>
                      </a:r>
                      <a:endParaRPr lang="en-US" sz="1400" b="1" kern="1200" dirty="0">
                        <a:solidFill>
                          <a:schemeClr val="tx1"/>
                        </a:solidFill>
                        <a:latin typeface="Calibri" panose="020F0502020204030204" pitchFamily="34" charset="0"/>
                        <a:ea typeface="+mn-ea"/>
                        <a:cs typeface="Calibri" panose="020F0502020204030204" pitchFamily="34" charset="0"/>
                      </a:endParaRPr>
                    </a:p>
                  </a:txBody>
                  <a:tcPr marL="78159" marR="78159" marT="39080" marB="39080">
                    <a:noFill/>
                  </a:tcPr>
                </a:tc>
                <a:tc>
                  <a:txBody>
                    <a:bodyPr/>
                    <a:lstStyle/>
                    <a:p>
                      <a:endParaRPr lang="en-US" sz="1400" b="1">
                        <a:latin typeface="Calibri" panose="020F0502020204030204" pitchFamily="34" charset="0"/>
                        <a:cs typeface="Calibri" panose="020F0502020204030204" pitchFamily="34" charset="0"/>
                      </a:endParaRPr>
                    </a:p>
                  </a:txBody>
                  <a:tcPr marL="78159" marR="78159" marT="39080" marB="39080">
                    <a:noFill/>
                  </a:tcPr>
                </a:tc>
                <a:extLst>
                  <a:ext uri="{0D108BD9-81ED-4DB2-BD59-A6C34878D82A}">
                    <a16:rowId xmlns:a16="http://schemas.microsoft.com/office/drawing/2014/main" val="1901578166"/>
                  </a:ext>
                </a:extLst>
              </a:tr>
              <a:tr h="306689">
                <a:tc>
                  <a:txBody>
                    <a:bodyPr/>
                    <a:lstStyle/>
                    <a:p>
                      <a:pPr marL="0" marR="0" lvl="0" indent="0" algn="l" defTabSz="975482" rtl="0" eaLnBrk="1" fontAlgn="auto" latinLnBrk="0" hangingPunct="1">
                        <a:lnSpc>
                          <a:spcPct val="100000"/>
                        </a:lnSpc>
                        <a:spcBef>
                          <a:spcPts val="0"/>
                        </a:spcBef>
                        <a:spcAft>
                          <a:spcPts val="600"/>
                        </a:spcAft>
                        <a:buClrTx/>
                        <a:buSzTx/>
                        <a:buFont typeface="Symbol" panose="05050102010706020507" pitchFamily="18" charset="2"/>
                        <a:buNone/>
                        <a:tabLst/>
                        <a:defRPr/>
                      </a:pPr>
                      <a:r>
                        <a:rPr lang="en-US" sz="1400" b="1" dirty="0">
                          <a:solidFill>
                            <a:srgbClr val="00B050"/>
                          </a:solidFill>
                          <a:latin typeface="Calibri" panose="020F0502020204030204" pitchFamily="34" charset="0"/>
                          <a:cs typeface="Calibri" panose="020F0502020204030204" pitchFamily="34" charset="0"/>
                          <a:sym typeface="Symbol" panose="05050102010706020507" pitchFamily="18" charset="2"/>
                        </a:rPr>
                        <a:t> </a:t>
                      </a:r>
                      <a:r>
                        <a:rPr lang="ja-JP" altLang="en-US" sz="1400" b="1" kern="1200">
                          <a:solidFill>
                            <a:schemeClr val="tx1"/>
                          </a:solidFill>
                          <a:latin typeface="Calibri" panose="020F0502020204030204" pitchFamily="34" charset="0"/>
                          <a:ea typeface="+mn-ea"/>
                          <a:cs typeface="Calibri" panose="020F0502020204030204" pitchFamily="34" charset="0"/>
                        </a:rPr>
                        <a:t>拼车 </a:t>
                      </a:r>
                      <a:endParaRPr lang="en-US" sz="1400" b="1" kern="1200" dirty="0">
                        <a:solidFill>
                          <a:schemeClr val="tx1"/>
                        </a:solidFill>
                        <a:latin typeface="Calibri" panose="020F0502020204030204" pitchFamily="34" charset="0"/>
                        <a:ea typeface="+mn-ea"/>
                        <a:cs typeface="Calibri" panose="020F0502020204030204" pitchFamily="34" charset="0"/>
                      </a:endParaRPr>
                    </a:p>
                  </a:txBody>
                  <a:tcPr marL="58620" marR="58620" marT="0" marB="0">
                    <a:noFill/>
                  </a:tcPr>
                </a:tc>
                <a:tc>
                  <a:txBody>
                    <a:bodyPr/>
                    <a:lstStyle/>
                    <a:p>
                      <a:endParaRPr lang="en-US" sz="1400" b="1">
                        <a:latin typeface="Calibri" panose="020F0502020204030204" pitchFamily="34" charset="0"/>
                        <a:cs typeface="Calibri" panose="020F0502020204030204" pitchFamily="34" charset="0"/>
                      </a:endParaRPr>
                    </a:p>
                  </a:txBody>
                  <a:tcPr marL="78159" marR="78159" marT="39080" marB="39080">
                    <a:noFill/>
                  </a:tcPr>
                </a:tc>
                <a:extLst>
                  <a:ext uri="{0D108BD9-81ED-4DB2-BD59-A6C34878D82A}">
                    <a16:rowId xmlns:a16="http://schemas.microsoft.com/office/drawing/2014/main" val="1238950554"/>
                  </a:ext>
                </a:extLst>
              </a:tr>
              <a:tr h="474834">
                <a:tc>
                  <a:txBody>
                    <a:bodyPr/>
                    <a:lstStyle/>
                    <a:p>
                      <a:pPr marL="174625" marR="0" lvl="0" indent="-174625" algn="l" defTabSz="975482" rtl="0" eaLnBrk="1" fontAlgn="auto" latinLnBrk="0" hangingPunct="1">
                        <a:lnSpc>
                          <a:spcPct val="100000"/>
                        </a:lnSpc>
                        <a:spcBef>
                          <a:spcPts val="0"/>
                        </a:spcBef>
                        <a:spcAft>
                          <a:spcPts val="0"/>
                        </a:spcAft>
                        <a:buClrTx/>
                        <a:buSzTx/>
                        <a:buFont typeface="Symbol" panose="05050102010706020507" pitchFamily="18" charset="2"/>
                        <a:buNone/>
                        <a:tabLst/>
                        <a:defRPr/>
                      </a:pPr>
                      <a:r>
                        <a:rPr lang="en-US" sz="1400" b="1" dirty="0">
                          <a:solidFill>
                            <a:srgbClr val="00B050"/>
                          </a:solidFill>
                          <a:latin typeface="Calibri" panose="020F0502020204030204" pitchFamily="34" charset="0"/>
                          <a:cs typeface="Calibri" panose="020F0502020204030204" pitchFamily="34" charset="0"/>
                          <a:sym typeface="Symbol" panose="05050102010706020507" pitchFamily="18" charset="2"/>
                        </a:rPr>
                        <a:t> </a:t>
                      </a:r>
                      <a:r>
                        <a:rPr lang="ja-JP" altLang="en-US" sz="1400" b="1" kern="1200">
                          <a:solidFill>
                            <a:schemeClr val="tx1"/>
                          </a:solidFill>
                          <a:latin typeface="Calibri" panose="020F0502020204030204" pitchFamily="34" charset="0"/>
                          <a:ea typeface="+mn-ea"/>
                          <a:cs typeface="Calibri" panose="020F0502020204030204" pitchFamily="34" charset="0"/>
                        </a:rPr>
                        <a:t>使用洗衣机时最好用冷水代替热水 </a:t>
                      </a:r>
                      <a:endParaRPr lang="en-US" sz="1400" b="1" kern="1200" dirty="0">
                        <a:solidFill>
                          <a:schemeClr val="tx1"/>
                        </a:solidFill>
                        <a:latin typeface="Calibri" panose="020F0502020204030204" pitchFamily="34" charset="0"/>
                        <a:ea typeface="+mn-ea"/>
                        <a:cs typeface="Calibri" panose="020F0502020204030204" pitchFamily="34" charset="0"/>
                      </a:endParaRPr>
                    </a:p>
                  </a:txBody>
                  <a:tcPr marL="58620" marR="58620" marT="0" marB="0">
                    <a:noFill/>
                  </a:tcPr>
                </a:tc>
                <a:tc>
                  <a:txBody>
                    <a:bodyPr/>
                    <a:lstStyle/>
                    <a:p>
                      <a:endParaRPr lang="en-US" sz="1400" b="1" dirty="0">
                        <a:latin typeface="Calibri" panose="020F0502020204030204" pitchFamily="34" charset="0"/>
                        <a:cs typeface="Calibri" panose="020F0502020204030204" pitchFamily="34" charset="0"/>
                      </a:endParaRPr>
                    </a:p>
                  </a:txBody>
                  <a:tcPr marL="78159" marR="78159" marT="39080" marB="39080">
                    <a:noFill/>
                  </a:tcPr>
                </a:tc>
                <a:extLst>
                  <a:ext uri="{0D108BD9-81ED-4DB2-BD59-A6C34878D82A}">
                    <a16:rowId xmlns:a16="http://schemas.microsoft.com/office/drawing/2014/main" val="1851555106"/>
                  </a:ext>
                </a:extLst>
              </a:tr>
            </a:tbl>
          </a:graphicData>
        </a:graphic>
      </p:graphicFrame>
      <p:grpSp>
        <p:nvGrpSpPr>
          <p:cNvPr id="2" name="Group 1">
            <a:extLst>
              <a:ext uri="{FF2B5EF4-FFF2-40B4-BE49-F238E27FC236}">
                <a16:creationId xmlns:a16="http://schemas.microsoft.com/office/drawing/2014/main" id="{5579D4A6-77E6-44C7-8551-0EC52A160A6C}"/>
              </a:ext>
            </a:extLst>
          </p:cNvPr>
          <p:cNvGrpSpPr/>
          <p:nvPr/>
        </p:nvGrpSpPr>
        <p:grpSpPr>
          <a:xfrm>
            <a:off x="807979" y="5830795"/>
            <a:ext cx="2954462" cy="1032941"/>
            <a:chOff x="636529" y="4403400"/>
            <a:chExt cx="2954462" cy="1032941"/>
          </a:xfrm>
        </p:grpSpPr>
        <p:pic>
          <p:nvPicPr>
            <p:cNvPr id="8" name="Picture 7">
              <a:extLst>
                <a:ext uri="{FF2B5EF4-FFF2-40B4-BE49-F238E27FC236}">
                  <a16:creationId xmlns:a16="http://schemas.microsoft.com/office/drawing/2014/main" id="{A864D8D2-93E7-4ACA-B35C-82589660D544}"/>
                </a:ext>
              </a:extLst>
            </p:cNvPr>
            <p:cNvPicPr>
              <a:picLocks noChangeAspect="1"/>
            </p:cNvPicPr>
            <p:nvPr/>
          </p:nvPicPr>
          <p:blipFill rotWithShape="1">
            <a:blip r:embed="rId3"/>
            <a:srcRect l="15985" t="23103" r="75962" b="61852"/>
            <a:stretch/>
          </p:blipFill>
          <p:spPr>
            <a:xfrm>
              <a:off x="636529" y="4404581"/>
              <a:ext cx="981931" cy="1031760"/>
            </a:xfrm>
            <a:prstGeom prst="rect">
              <a:avLst/>
            </a:prstGeom>
          </p:spPr>
        </p:pic>
        <p:pic>
          <p:nvPicPr>
            <p:cNvPr id="10" name="Picture 9">
              <a:extLst>
                <a:ext uri="{FF2B5EF4-FFF2-40B4-BE49-F238E27FC236}">
                  <a16:creationId xmlns:a16="http://schemas.microsoft.com/office/drawing/2014/main" id="{218DA0C4-B2C4-43B3-8224-5BF7C9C1C2A7}"/>
                </a:ext>
              </a:extLst>
            </p:cNvPr>
            <p:cNvPicPr>
              <a:picLocks noChangeAspect="1"/>
            </p:cNvPicPr>
            <p:nvPr/>
          </p:nvPicPr>
          <p:blipFill rotWithShape="1">
            <a:blip r:embed="rId3"/>
            <a:srcRect l="15893" t="42257" r="76054" b="42699"/>
            <a:stretch/>
          </p:blipFill>
          <p:spPr>
            <a:xfrm>
              <a:off x="1618460" y="4403400"/>
              <a:ext cx="981931" cy="1031760"/>
            </a:xfrm>
            <a:prstGeom prst="rect">
              <a:avLst/>
            </a:prstGeom>
          </p:spPr>
        </p:pic>
        <p:pic>
          <p:nvPicPr>
            <p:cNvPr id="12" name="Picture 11">
              <a:extLst>
                <a:ext uri="{FF2B5EF4-FFF2-40B4-BE49-F238E27FC236}">
                  <a16:creationId xmlns:a16="http://schemas.microsoft.com/office/drawing/2014/main" id="{73C7909C-F561-46AA-AC41-8F420F7B32EA}"/>
                </a:ext>
              </a:extLst>
            </p:cNvPr>
            <p:cNvPicPr>
              <a:picLocks noChangeAspect="1"/>
            </p:cNvPicPr>
            <p:nvPr/>
          </p:nvPicPr>
          <p:blipFill rotWithShape="1">
            <a:blip r:embed="rId3"/>
            <a:srcRect l="41239" t="60927" r="50636" b="24028"/>
            <a:stretch/>
          </p:blipFill>
          <p:spPr>
            <a:xfrm>
              <a:off x="2600391" y="4404581"/>
              <a:ext cx="990600" cy="1031760"/>
            </a:xfrm>
            <a:prstGeom prst="rect">
              <a:avLst/>
            </a:prstGeom>
          </p:spPr>
        </p:pic>
      </p:grpSp>
    </p:spTree>
    <p:extLst>
      <p:ext uri="{BB962C8B-B14F-4D97-AF65-F5344CB8AC3E}">
        <p14:creationId xmlns:p14="http://schemas.microsoft.com/office/powerpoint/2010/main" val="173647028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ECC07320-C2CA-4E29-8481-9D9E143C778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A picture containing text, container, bin&#10;&#10;Description automatically generated">
            <a:extLst>
              <a:ext uri="{FF2B5EF4-FFF2-40B4-BE49-F238E27FC236}">
                <a16:creationId xmlns:a16="http://schemas.microsoft.com/office/drawing/2014/main" id="{2AF8E063-CC67-4C82-9D28-5A8313EC6D94}"/>
              </a:ext>
            </a:extLst>
          </p:cNvPr>
          <p:cNvPicPr>
            <a:picLocks noChangeAspect="1"/>
          </p:cNvPicPr>
          <p:nvPr/>
        </p:nvPicPr>
        <p:blipFill rotWithShape="1">
          <a:blip r:embed="rId2"/>
          <a:srcRect l="5884" r="-1" b="-1"/>
          <a:stretch/>
        </p:blipFill>
        <p:spPr>
          <a:xfrm>
            <a:off x="2522358" y="10"/>
            <a:ext cx="9669642" cy="6857990"/>
          </a:xfrm>
          <a:prstGeom prst="rect">
            <a:avLst/>
          </a:prstGeom>
        </p:spPr>
      </p:pic>
      <p:sp>
        <p:nvSpPr>
          <p:cNvPr id="13" name="Rectangle 12">
            <a:extLst>
              <a:ext uri="{FF2B5EF4-FFF2-40B4-BE49-F238E27FC236}">
                <a16:creationId xmlns:a16="http://schemas.microsoft.com/office/drawing/2014/main" id="{178FB36B-5BFE-42CA-BC60-1115E0D95E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7066978"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itle 4">
            <a:extLst>
              <a:ext uri="{FF2B5EF4-FFF2-40B4-BE49-F238E27FC236}">
                <a16:creationId xmlns:a16="http://schemas.microsoft.com/office/drawing/2014/main" id="{E0471B05-5DAD-474B-ADB2-33E6B9960243}"/>
              </a:ext>
            </a:extLst>
          </p:cNvPr>
          <p:cNvSpPr>
            <a:spLocks noGrp="1"/>
          </p:cNvSpPr>
          <p:nvPr>
            <p:ph type="title"/>
          </p:nvPr>
        </p:nvSpPr>
        <p:spPr>
          <a:xfrm>
            <a:off x="374713" y="836822"/>
            <a:ext cx="5143772" cy="3692028"/>
          </a:xfrm>
          <a:noFill/>
        </p:spPr>
        <p:txBody>
          <a:bodyPr vert="horz" lIns="91440" tIns="45720" rIns="91440" bIns="45720" rtlCol="0" anchor="b">
            <a:normAutofit/>
          </a:bodyPr>
          <a:lstStyle/>
          <a:p>
            <a:r>
              <a:rPr lang="ja-JP" altLang="en-US" b="1">
                <a:latin typeface="Segoe UI" panose="020B0502040204020203" pitchFamily="34" charset="0"/>
                <a:ea typeface="+mn-ea"/>
                <a:cs typeface="Segoe UI" panose="020B0502040204020203" pitchFamily="34" charset="0"/>
              </a:rPr>
              <a:t>固体垃圾管理</a:t>
            </a:r>
            <a:r>
              <a:rPr lang="en-US" altLang="ja-JP" b="1" dirty="0">
                <a:latin typeface="Segoe UI" panose="020B0502040204020203" pitchFamily="34" charset="0"/>
                <a:ea typeface="+mn-ea"/>
                <a:cs typeface="Segoe UI" panose="020B0502040204020203" pitchFamily="34" charset="0"/>
              </a:rPr>
              <a:t>—</a:t>
            </a:r>
            <a:r>
              <a:rPr lang="ja-JP" altLang="en-US" b="1">
                <a:latin typeface="Segoe UI" panose="020B0502040204020203" pitchFamily="34" charset="0"/>
                <a:ea typeface="+mn-ea"/>
                <a:cs typeface="Segoe UI" panose="020B0502040204020203" pitchFamily="34" charset="0"/>
              </a:rPr>
              <a:t>主要原则</a:t>
            </a:r>
            <a:r>
              <a:rPr lang="ja-JP" altLang="en-US" b="1">
                <a:latin typeface="Segoe UI" panose="020B0502040204020203" pitchFamily="34" charset="0"/>
                <a:cs typeface="Segoe UI" panose="020B0502040204020203" pitchFamily="34" charset="0"/>
              </a:rPr>
              <a:t> </a:t>
            </a:r>
            <a:endParaRPr lang="en-US" b="1" dirty="0">
              <a:latin typeface="Segoe UI" panose="020B0502040204020203" pitchFamily="34" charset="0"/>
              <a:cs typeface="Segoe UI" panose="020B0502040204020203" pitchFamily="34" charset="0"/>
            </a:endParaRPr>
          </a:p>
        </p:txBody>
      </p:sp>
      <p:sp>
        <p:nvSpPr>
          <p:cNvPr id="4" name="Slide Number Placeholder 3">
            <a:extLst>
              <a:ext uri="{FF2B5EF4-FFF2-40B4-BE49-F238E27FC236}">
                <a16:creationId xmlns:a16="http://schemas.microsoft.com/office/drawing/2014/main" id="{7620650F-0E5A-4775-8D52-C8E795D75C8B}"/>
              </a:ext>
            </a:extLst>
          </p:cNvPr>
          <p:cNvSpPr>
            <a:spLocks noGrp="1"/>
          </p:cNvSpPr>
          <p:nvPr>
            <p:ph type="sldNum" sz="quarter" idx="12"/>
          </p:nvPr>
        </p:nvSpPr>
        <p:spPr>
          <a:xfrm>
            <a:off x="8610600" y="6356350"/>
            <a:ext cx="2743200" cy="365125"/>
          </a:xfrm>
        </p:spPr>
        <p:txBody>
          <a:bodyPr vert="horz" lIns="91440" tIns="45720" rIns="91440" bIns="45720" rtlCol="0" anchor="ctr">
            <a:normAutofit/>
          </a:bodyPr>
          <a:lstStyle/>
          <a:p>
            <a:pPr>
              <a:spcAft>
                <a:spcPts val="600"/>
              </a:spcAft>
              <a:defRPr/>
            </a:pPr>
            <a:fld id="{C752A0BD-0866-3242-8D3D-E9BB77ED850E}" type="slidenum">
              <a:rPr lang="en-US" sz="1600">
                <a:solidFill>
                  <a:srgbClr val="FFFFFF"/>
                </a:solidFill>
                <a:latin typeface="Arial" panose="020B0604020202020204" pitchFamily="34" charset="0"/>
                <a:cs typeface="Arial" panose="020B0604020202020204" pitchFamily="34" charset="0"/>
              </a:rPr>
              <a:pPr>
                <a:spcAft>
                  <a:spcPts val="600"/>
                </a:spcAft>
                <a:defRPr/>
              </a:pPr>
              <a:t>16</a:t>
            </a:fld>
            <a:endParaRPr lang="en-US" dirty="0">
              <a:solidFill>
                <a:srgbClr val="FFFFFF"/>
              </a:solidFill>
              <a:latin typeface="Arial" panose="020B0604020202020204" pitchFamily="34" charset="0"/>
              <a:cs typeface="Arial" panose="020B0604020202020204" pitchFamily="34" charset="0"/>
            </a:endParaRPr>
          </a:p>
        </p:txBody>
      </p:sp>
      <p:pic>
        <p:nvPicPr>
          <p:cNvPr id="10" name="Picture 9" descr="Logo&#10;&#10;Description automatically generated">
            <a:extLst>
              <a:ext uri="{FF2B5EF4-FFF2-40B4-BE49-F238E27FC236}">
                <a16:creationId xmlns:a16="http://schemas.microsoft.com/office/drawing/2014/main" id="{D7D7A84B-FE7E-8347-B442-4B1208A2E42B}"/>
              </a:ext>
            </a:extLst>
          </p:cNvPr>
          <p:cNvPicPr>
            <a:picLocks noChangeAspect="1"/>
          </p:cNvPicPr>
          <p:nvPr/>
        </p:nvPicPr>
        <p:blipFill>
          <a:blip r:embed="rId3"/>
          <a:stretch>
            <a:fillRect/>
          </a:stretch>
        </p:blipFill>
        <p:spPr>
          <a:xfrm>
            <a:off x="190575" y="158042"/>
            <a:ext cx="830703" cy="678780"/>
          </a:xfrm>
          <a:prstGeom prst="rect">
            <a:avLst/>
          </a:prstGeom>
        </p:spPr>
      </p:pic>
    </p:spTree>
    <p:extLst>
      <p:ext uri="{BB962C8B-B14F-4D97-AF65-F5344CB8AC3E}">
        <p14:creationId xmlns:p14="http://schemas.microsoft.com/office/powerpoint/2010/main" val="38009340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Picture 2" descr="A picture containing person, outdoor, crowd&#10;&#10;Description automatically generated">
            <a:extLst>
              <a:ext uri="{FF2B5EF4-FFF2-40B4-BE49-F238E27FC236}">
                <a16:creationId xmlns:a16="http://schemas.microsoft.com/office/drawing/2014/main" id="{DB46E125-BFB5-4791-AB86-BE137BF589A0}"/>
              </a:ext>
            </a:extLst>
          </p:cNvPr>
          <p:cNvPicPr>
            <a:picLocks noChangeAspect="1"/>
          </p:cNvPicPr>
          <p:nvPr/>
        </p:nvPicPr>
        <p:blipFill rotWithShape="1">
          <a:blip r:embed="rId2"/>
          <a:srcRect t="3758" b="9704"/>
          <a:stretch/>
        </p:blipFill>
        <p:spPr>
          <a:xfrm>
            <a:off x="-1" y="10"/>
            <a:ext cx="12192000" cy="6857990"/>
          </a:xfrm>
          <a:prstGeom prst="rect">
            <a:avLst/>
          </a:prstGeom>
        </p:spPr>
      </p:pic>
      <p:sp>
        <p:nvSpPr>
          <p:cNvPr id="34" name="Freeform 5">
            <a:extLst>
              <a:ext uri="{FF2B5EF4-FFF2-40B4-BE49-F238E27FC236}">
                <a16:creationId xmlns:a16="http://schemas.microsoft.com/office/drawing/2014/main" id="{3CD9DF72-87A3-404E-A828-84CBF11A83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flipH="1">
            <a:off x="0" y="998175"/>
            <a:ext cx="6017172" cy="5859825"/>
          </a:xfrm>
          <a:custGeom>
            <a:avLst/>
            <a:gdLst>
              <a:gd name="T0" fmla="*/ 1333 w 1333"/>
              <a:gd name="T1" fmla="*/ 1031 h 1298"/>
              <a:gd name="T2" fmla="*/ 1333 w 1333"/>
              <a:gd name="T3" fmla="*/ 380 h 1298"/>
              <a:gd name="T4" fmla="*/ 706 w 1333"/>
              <a:gd name="T5" fmla="*/ 0 h 1298"/>
              <a:gd name="T6" fmla="*/ 0 w 1333"/>
              <a:gd name="T7" fmla="*/ 706 h 1298"/>
              <a:gd name="T8" fmla="*/ 323 w 1333"/>
              <a:gd name="T9" fmla="*/ 1298 h 1298"/>
              <a:gd name="T10" fmla="*/ 1090 w 1333"/>
              <a:gd name="T11" fmla="*/ 1298 h 1298"/>
              <a:gd name="T12" fmla="*/ 1333 w 1333"/>
              <a:gd name="T13" fmla="*/ 1031 h 1298"/>
            </a:gdLst>
            <a:ahLst/>
            <a:cxnLst>
              <a:cxn ang="0">
                <a:pos x="T0" y="T1"/>
              </a:cxn>
              <a:cxn ang="0">
                <a:pos x="T2" y="T3"/>
              </a:cxn>
              <a:cxn ang="0">
                <a:pos x="T4" y="T5"/>
              </a:cxn>
              <a:cxn ang="0">
                <a:pos x="T6" y="T7"/>
              </a:cxn>
              <a:cxn ang="0">
                <a:pos x="T8" y="T9"/>
              </a:cxn>
              <a:cxn ang="0">
                <a:pos x="T10" y="T11"/>
              </a:cxn>
              <a:cxn ang="0">
                <a:pos x="T12" y="T13"/>
              </a:cxn>
            </a:cxnLst>
            <a:rect l="0" t="0" r="r" b="b"/>
            <a:pathLst>
              <a:path w="1333" h="1298">
                <a:moveTo>
                  <a:pt x="1333" y="1031"/>
                </a:moveTo>
                <a:cubicBezTo>
                  <a:pt x="1333" y="380"/>
                  <a:pt x="1333" y="380"/>
                  <a:pt x="1333" y="380"/>
                </a:cubicBezTo>
                <a:cubicBezTo>
                  <a:pt x="1215" y="154"/>
                  <a:pt x="979" y="0"/>
                  <a:pt x="706" y="0"/>
                </a:cubicBezTo>
                <a:cubicBezTo>
                  <a:pt x="317" y="0"/>
                  <a:pt x="0" y="316"/>
                  <a:pt x="0" y="706"/>
                </a:cubicBezTo>
                <a:cubicBezTo>
                  <a:pt x="0" y="954"/>
                  <a:pt x="129" y="1172"/>
                  <a:pt x="323" y="1298"/>
                </a:cubicBezTo>
                <a:cubicBezTo>
                  <a:pt x="1090" y="1298"/>
                  <a:pt x="1090" y="1298"/>
                  <a:pt x="1090" y="1298"/>
                </a:cubicBezTo>
                <a:cubicBezTo>
                  <a:pt x="1193" y="1232"/>
                  <a:pt x="1276" y="1140"/>
                  <a:pt x="1333" y="1031"/>
                </a:cubicBezTo>
                <a:close/>
              </a:path>
            </a:pathLst>
          </a:custGeom>
          <a:solidFill>
            <a:schemeClr val="bg1">
              <a:alpha val="75000"/>
            </a:schemeClr>
          </a:solidFill>
          <a:ln w="50800" cap="sq" cmpd="dbl">
            <a:noFill/>
            <a:miter lim="800000"/>
          </a:ln>
          <a:effectLst/>
        </p:spPr>
        <p:txBody>
          <a:bodyPr vert="horz" lIns="91440" tIns="45720" rIns="91440" bIns="45720" rtlCol="0" anchor="t">
            <a:normAutofit/>
          </a:bodyPr>
          <a:lstStyle/>
          <a:p>
            <a:pPr algn="ctr">
              <a:spcAft>
                <a:spcPts val="1000"/>
              </a:spcAft>
              <a:buClr>
                <a:schemeClr val="tx1"/>
              </a:buClr>
              <a:buSzPct val="100000"/>
              <a:buFont typeface="Arial"/>
              <a:buNone/>
            </a:pPr>
            <a:endParaRPr lang="en-US" sz="1600" cap="all"/>
          </a:p>
        </p:txBody>
      </p:sp>
      <p:sp>
        <p:nvSpPr>
          <p:cNvPr id="9" name="Title 6">
            <a:extLst>
              <a:ext uri="{FF2B5EF4-FFF2-40B4-BE49-F238E27FC236}">
                <a16:creationId xmlns:a16="http://schemas.microsoft.com/office/drawing/2014/main" id="{5F3ABF61-DEB9-3C4A-9345-EDBE52B5796F}"/>
              </a:ext>
            </a:extLst>
          </p:cNvPr>
          <p:cNvSpPr txBox="1">
            <a:spLocks/>
          </p:cNvSpPr>
          <p:nvPr/>
        </p:nvSpPr>
        <p:spPr>
          <a:xfrm>
            <a:off x="709448" y="2101586"/>
            <a:ext cx="4204137" cy="1342754"/>
          </a:xfrm>
          <a:prstGeom prst="rect">
            <a:avLst/>
          </a:prstGeom>
        </p:spPr>
        <p:txBody>
          <a:bodyPr vert="horz" lIns="91440" tIns="45720" rIns="91440" bIns="45720" rtlCol="0" anchor="ctr" anchorCtr="0">
            <a:normAutofit/>
          </a:bodyPr>
          <a:lstStyle>
            <a:lvl1pPr algn="l" defTabSz="975482" rtl="0" eaLnBrk="1" latinLnBrk="0" hangingPunct="1">
              <a:spcBef>
                <a:spcPct val="0"/>
              </a:spcBef>
              <a:buNone/>
              <a:defRPr sz="2600" b="1" kern="1200">
                <a:solidFill>
                  <a:schemeClr val="tx1"/>
                </a:solidFill>
                <a:latin typeface="Arial" panose="020B0604020202020204" pitchFamily="34" charset="0"/>
                <a:ea typeface="+mj-ea"/>
                <a:cs typeface="+mj-cs"/>
              </a:defRPr>
            </a:lvl1pPr>
          </a:lstStyle>
          <a:p>
            <a:pPr algn="ctr" defTabSz="914400">
              <a:lnSpc>
                <a:spcPct val="90000"/>
              </a:lnSpc>
              <a:spcAft>
                <a:spcPts val="600"/>
              </a:spcAft>
            </a:pPr>
            <a:r>
              <a:rPr lang="ja-JP" altLang="en-US" sz="2800">
                <a:latin typeface="Segoe UI" panose="020B0502040204020203" pitchFamily="34" charset="0"/>
                <a:ea typeface="+mn-ea"/>
                <a:cs typeface="Segoe UI" panose="020B0502040204020203" pitchFamily="34" charset="0"/>
              </a:rPr>
              <a:t>固体垃圾管理</a:t>
            </a:r>
            <a:r>
              <a:rPr lang="en-US" altLang="ja-JP" sz="2800" dirty="0">
                <a:latin typeface="Segoe UI" panose="020B0502040204020203" pitchFamily="34" charset="0"/>
                <a:ea typeface="+mn-ea"/>
                <a:cs typeface="Segoe UI" panose="020B0502040204020203" pitchFamily="34" charset="0"/>
              </a:rPr>
              <a:t>—</a:t>
            </a:r>
            <a:r>
              <a:rPr lang="ja-JP" altLang="en-US" sz="2800">
                <a:latin typeface="Segoe UI" panose="020B0502040204020203" pitchFamily="34" charset="0"/>
                <a:ea typeface="+mn-ea"/>
                <a:cs typeface="Segoe UI" panose="020B0502040204020203" pitchFamily="34" charset="0"/>
              </a:rPr>
              <a:t>主要原则 </a:t>
            </a:r>
            <a:endParaRPr lang="en-US" sz="2800" dirty="0">
              <a:latin typeface="Segoe UI" panose="020B0502040204020203" pitchFamily="34" charset="0"/>
              <a:ea typeface="+mn-ea"/>
              <a:cs typeface="Segoe UI" panose="020B0502040204020203" pitchFamily="34" charset="0"/>
            </a:endParaRPr>
          </a:p>
        </p:txBody>
      </p:sp>
      <p:cxnSp>
        <p:nvCxnSpPr>
          <p:cNvPr id="36" name="Straight Connector 35">
            <a:extLst>
              <a:ext uri="{FF2B5EF4-FFF2-40B4-BE49-F238E27FC236}">
                <a16:creationId xmlns:a16="http://schemas.microsoft.com/office/drawing/2014/main" id="{20E3A342-4D61-4E3F-AF90-1AB42AEB96C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2287051" y="3337139"/>
            <a:ext cx="935420" cy="0"/>
          </a:xfrm>
          <a:prstGeom prst="line">
            <a:avLst/>
          </a:prstGeom>
          <a:ln w="25400" cap="sq">
            <a:solidFill>
              <a:schemeClr val="tx1">
                <a:lumMod val="85000"/>
                <a:lumOff val="15000"/>
              </a:schemeClr>
            </a:solidFill>
            <a:bevel/>
          </a:ln>
        </p:spPr>
        <p:style>
          <a:lnRef idx="1">
            <a:schemeClr val="accent1"/>
          </a:lnRef>
          <a:fillRef idx="0">
            <a:schemeClr val="accent1"/>
          </a:fillRef>
          <a:effectRef idx="0">
            <a:schemeClr val="accent1"/>
          </a:effectRef>
          <a:fontRef idx="minor">
            <a:schemeClr val="tx1"/>
          </a:fontRef>
        </p:style>
      </p:cxnSp>
      <p:sp>
        <p:nvSpPr>
          <p:cNvPr id="8" name="Content Placeholder 1">
            <a:extLst>
              <a:ext uri="{FF2B5EF4-FFF2-40B4-BE49-F238E27FC236}">
                <a16:creationId xmlns:a16="http://schemas.microsoft.com/office/drawing/2014/main" id="{58261481-986F-7946-8845-01F8F0EB9566}"/>
              </a:ext>
            </a:extLst>
          </p:cNvPr>
          <p:cNvSpPr txBox="1">
            <a:spLocks/>
          </p:cNvSpPr>
          <p:nvPr/>
        </p:nvSpPr>
        <p:spPr>
          <a:xfrm>
            <a:off x="525516" y="3164941"/>
            <a:ext cx="5012399" cy="2575460"/>
          </a:xfrm>
          <a:prstGeom prst="rect">
            <a:avLst/>
          </a:prstGeom>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ja-JP" altLang="en-US" sz="1600" b="1">
                <a:latin typeface="Segoe UI" panose="020B0502040204020203" pitchFamily="34" charset="0"/>
                <a:cs typeface="Segoe UI" panose="020B0502040204020203" pitchFamily="34" charset="0"/>
              </a:rPr>
              <a:t>特派团产生的垃圾历来都是在联合国营地外的当地垃圾厂处理。 </a:t>
            </a:r>
            <a:endParaRPr lang="en-US" sz="1600" b="1" dirty="0">
              <a:latin typeface="Segoe UI" panose="020B0502040204020203" pitchFamily="34" charset="0"/>
              <a:cs typeface="Segoe UI" panose="020B0502040204020203" pitchFamily="34" charset="0"/>
            </a:endParaRPr>
          </a:p>
          <a:p>
            <a:r>
              <a:rPr lang="ja-JP" altLang="en-US" sz="1600" b="1">
                <a:latin typeface="Segoe UI" panose="020B0502040204020203" pitchFamily="34" charset="0"/>
                <a:cs typeface="Segoe UI" panose="020B0502040204020203" pitchFamily="34" charset="0"/>
              </a:rPr>
              <a:t>固体垃圾若处理不当，会对社区及环境产生危害。 </a:t>
            </a:r>
            <a:endParaRPr lang="en-US" sz="1600" b="1" dirty="0">
              <a:latin typeface="Segoe UI" panose="020B0502040204020203" pitchFamily="34" charset="0"/>
              <a:cs typeface="Segoe UI" panose="020B0502040204020203" pitchFamily="34" charset="0"/>
            </a:endParaRPr>
          </a:p>
          <a:p>
            <a:endParaRPr lang="en-US" sz="1800" dirty="0"/>
          </a:p>
          <a:p>
            <a:pPr marL="0"/>
            <a:endParaRPr lang="en-US" sz="1800" dirty="0"/>
          </a:p>
        </p:txBody>
      </p:sp>
      <p:pic>
        <p:nvPicPr>
          <p:cNvPr id="10" name="Picture 9" descr="Logo&#10;&#10;Description automatically generated">
            <a:extLst>
              <a:ext uri="{FF2B5EF4-FFF2-40B4-BE49-F238E27FC236}">
                <a16:creationId xmlns:a16="http://schemas.microsoft.com/office/drawing/2014/main" id="{C6209164-8656-F043-A29C-F03C50EC99F8}"/>
              </a:ext>
            </a:extLst>
          </p:cNvPr>
          <p:cNvPicPr>
            <a:picLocks noChangeAspect="1"/>
          </p:cNvPicPr>
          <p:nvPr/>
        </p:nvPicPr>
        <p:blipFill>
          <a:blip r:embed="rId3"/>
          <a:stretch>
            <a:fillRect/>
          </a:stretch>
        </p:blipFill>
        <p:spPr>
          <a:xfrm>
            <a:off x="190575" y="158042"/>
            <a:ext cx="830703" cy="678780"/>
          </a:xfrm>
          <a:prstGeom prst="rect">
            <a:avLst/>
          </a:prstGeom>
        </p:spPr>
      </p:pic>
      <p:sp>
        <p:nvSpPr>
          <p:cNvPr id="12" name="Slide Number Placeholder 3">
            <a:extLst>
              <a:ext uri="{FF2B5EF4-FFF2-40B4-BE49-F238E27FC236}">
                <a16:creationId xmlns:a16="http://schemas.microsoft.com/office/drawing/2014/main" id="{67E783AC-A095-1242-ABF3-4E64D2686B9F}"/>
              </a:ext>
            </a:extLst>
          </p:cNvPr>
          <p:cNvSpPr>
            <a:spLocks noGrp="1"/>
          </p:cNvSpPr>
          <p:nvPr>
            <p:ph type="sldNum" sz="quarter" idx="12"/>
          </p:nvPr>
        </p:nvSpPr>
        <p:spPr>
          <a:xfrm>
            <a:off x="8610600" y="6356350"/>
            <a:ext cx="2743200" cy="365125"/>
          </a:xfrm>
        </p:spPr>
        <p:txBody>
          <a:bodyPr/>
          <a:lstStyle/>
          <a:p>
            <a:fld id="{C752A0BD-0866-3242-8D3D-E9BB77ED850E}" type="slidenum">
              <a:rPr lang="en-US" sz="1600" smtClean="0">
                <a:latin typeface="Arial" panose="020B0604020202020204" pitchFamily="34" charset="0"/>
                <a:cs typeface="Arial" panose="020B0604020202020204" pitchFamily="34" charset="0"/>
              </a:rPr>
              <a:t>17</a:t>
            </a:fld>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43134924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8" name="Flowchart: Document 15">
            <a:extLst>
              <a:ext uri="{FF2B5EF4-FFF2-40B4-BE49-F238E27FC236}">
                <a16:creationId xmlns:a16="http://schemas.microsoft.com/office/drawing/2014/main" id="{D12DDE76-C203-4047-9998-63900085B5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38175" y="0"/>
            <a:ext cx="3248025" cy="3400426"/>
          </a:xfrm>
          <a:prstGeom prst="flowChartDocumen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itle 6">
            <a:extLst>
              <a:ext uri="{FF2B5EF4-FFF2-40B4-BE49-F238E27FC236}">
                <a16:creationId xmlns:a16="http://schemas.microsoft.com/office/drawing/2014/main" id="{44C8D4EE-8D0C-4D18-8785-53403207CCAA}"/>
              </a:ext>
            </a:extLst>
          </p:cNvPr>
          <p:cNvSpPr>
            <a:spLocks noGrp="1"/>
          </p:cNvSpPr>
          <p:nvPr>
            <p:ph type="title"/>
          </p:nvPr>
        </p:nvSpPr>
        <p:spPr>
          <a:xfrm>
            <a:off x="838200" y="171162"/>
            <a:ext cx="2840182" cy="2371148"/>
          </a:xfrm>
        </p:spPr>
        <p:txBody>
          <a:bodyPr vert="horz" lIns="91440" tIns="45720" rIns="91440" bIns="45720" rtlCol="0" anchor="ctr">
            <a:normAutofit/>
          </a:bodyPr>
          <a:lstStyle/>
          <a:p>
            <a:r>
              <a:rPr lang="ja-JP" altLang="en-US" sz="3200" b="1">
                <a:solidFill>
                  <a:srgbClr val="FFFFFF"/>
                </a:solidFill>
                <a:latin typeface="+mn-ea"/>
                <a:ea typeface="+mn-ea"/>
                <a:cs typeface="Segoe UI" panose="020B0502040204020203" pitchFamily="34" charset="0"/>
              </a:rPr>
              <a:t>固体垃圾管理</a:t>
            </a:r>
            <a:r>
              <a:rPr lang="en-US" altLang="ja-JP" sz="3200" b="1" dirty="0">
                <a:solidFill>
                  <a:srgbClr val="FFFFFF"/>
                </a:solidFill>
                <a:latin typeface="+mn-ea"/>
                <a:ea typeface="+mn-ea"/>
                <a:cs typeface="Segoe UI" panose="020B0502040204020203" pitchFamily="34" charset="0"/>
              </a:rPr>
              <a:t>—</a:t>
            </a:r>
            <a:r>
              <a:rPr lang="ja-JP" altLang="en-US" sz="3200" b="1">
                <a:solidFill>
                  <a:srgbClr val="FFFFFF"/>
                </a:solidFill>
                <a:latin typeface="+mn-ea"/>
                <a:ea typeface="+mn-ea"/>
                <a:cs typeface="Segoe UI" panose="020B0502040204020203" pitchFamily="34" charset="0"/>
              </a:rPr>
              <a:t>主要原则 </a:t>
            </a:r>
            <a:endParaRPr lang="en-US" sz="3200" b="1" kern="1200" dirty="0">
              <a:solidFill>
                <a:srgbClr val="FFFFFF"/>
              </a:solidFill>
              <a:latin typeface="+mn-ea"/>
              <a:ea typeface="+mn-ea"/>
              <a:cs typeface="Segoe UI" panose="020B0502040204020203" pitchFamily="34" charset="0"/>
            </a:endParaRPr>
          </a:p>
        </p:txBody>
      </p:sp>
      <p:sp>
        <p:nvSpPr>
          <p:cNvPr id="3" name="Slide Number Placeholder 2">
            <a:extLst>
              <a:ext uri="{FF2B5EF4-FFF2-40B4-BE49-F238E27FC236}">
                <a16:creationId xmlns:a16="http://schemas.microsoft.com/office/drawing/2014/main" id="{023BEFE8-678E-064A-9239-5F7BC3B06D4E}"/>
              </a:ext>
            </a:extLst>
          </p:cNvPr>
          <p:cNvSpPr>
            <a:spLocks noGrp="1"/>
          </p:cNvSpPr>
          <p:nvPr>
            <p:ph type="sldNum" sz="quarter" idx="12"/>
          </p:nvPr>
        </p:nvSpPr>
        <p:spPr>
          <a:xfrm>
            <a:off x="10926476" y="6356350"/>
            <a:ext cx="625443" cy="365125"/>
          </a:xfrm>
          <a:noFill/>
        </p:spPr>
        <p:txBody>
          <a:bodyPr vert="horz" lIns="91440" tIns="45720" rIns="91440" bIns="45720" rtlCol="0" anchor="ctr">
            <a:normAutofit/>
          </a:bodyPr>
          <a:lstStyle/>
          <a:p>
            <a:pPr algn="l">
              <a:spcAft>
                <a:spcPts val="600"/>
              </a:spcAft>
            </a:pPr>
            <a:fld id="{C752A0BD-0866-3242-8D3D-E9BB77ED850E}" type="slidenum">
              <a:rPr lang="en-US" sz="1600" smtClean="0">
                <a:latin typeface="Arial" panose="020B0604020202020204" pitchFamily="34" charset="0"/>
                <a:cs typeface="Arial" panose="020B0604020202020204" pitchFamily="34" charset="0"/>
              </a:rPr>
              <a:pPr algn="l">
                <a:spcAft>
                  <a:spcPts val="600"/>
                </a:spcAft>
              </a:pPr>
              <a:t>18</a:t>
            </a:fld>
            <a:endParaRPr lang="en-US" dirty="0">
              <a:latin typeface="Arial" panose="020B0604020202020204" pitchFamily="34" charset="0"/>
              <a:cs typeface="Arial" panose="020B0604020202020204" pitchFamily="34" charset="0"/>
            </a:endParaRPr>
          </a:p>
        </p:txBody>
      </p:sp>
      <p:graphicFrame>
        <p:nvGraphicFramePr>
          <p:cNvPr id="11" name="Table 9">
            <a:extLst>
              <a:ext uri="{FF2B5EF4-FFF2-40B4-BE49-F238E27FC236}">
                <a16:creationId xmlns:a16="http://schemas.microsoft.com/office/drawing/2014/main" id="{275DDE07-03F3-534B-9003-E224E29E94E6}"/>
              </a:ext>
            </a:extLst>
          </p:cNvPr>
          <p:cNvGraphicFramePr>
            <a:graphicFrameLocks/>
          </p:cNvGraphicFramePr>
          <p:nvPr>
            <p:extLst>
              <p:ext uri="{D42A27DB-BD31-4B8C-83A1-F6EECF244321}">
                <p14:modId xmlns:p14="http://schemas.microsoft.com/office/powerpoint/2010/main" val="628336531"/>
              </p:ext>
            </p:extLst>
          </p:nvPr>
        </p:nvGraphicFramePr>
        <p:xfrm>
          <a:off x="4204381" y="873828"/>
          <a:ext cx="7347538" cy="4463377"/>
        </p:xfrm>
        <a:graphic>
          <a:graphicData uri="http://schemas.openxmlformats.org/drawingml/2006/table">
            <a:tbl>
              <a:tblPr firstRow="1" bandRow="1">
                <a:tableStyleId>{5C22544A-7EE6-4342-B048-85BDC9FD1C3A}</a:tableStyleId>
              </a:tblPr>
              <a:tblGrid>
                <a:gridCol w="3678435">
                  <a:extLst>
                    <a:ext uri="{9D8B030D-6E8A-4147-A177-3AD203B41FA5}">
                      <a16:colId xmlns:a16="http://schemas.microsoft.com/office/drawing/2014/main" val="3962060694"/>
                    </a:ext>
                  </a:extLst>
                </a:gridCol>
                <a:gridCol w="3669103">
                  <a:extLst>
                    <a:ext uri="{9D8B030D-6E8A-4147-A177-3AD203B41FA5}">
                      <a16:colId xmlns:a16="http://schemas.microsoft.com/office/drawing/2014/main" val="2966013420"/>
                    </a:ext>
                  </a:extLst>
                </a:gridCol>
              </a:tblGrid>
              <a:tr h="38856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sz="1800" b="1" kern="1200" dirty="0">
                          <a:solidFill>
                            <a:schemeClr val="lt1"/>
                          </a:solidFill>
                          <a:effectLst/>
                          <a:latin typeface="+mn-lt"/>
                          <a:ea typeface="+mn-ea"/>
                          <a:cs typeface="+mn-cs"/>
                        </a:rPr>
                        <a:t>要做的 </a:t>
                      </a:r>
                      <a:endParaRPr lang="en-US" sz="1800" b="1" dirty="0"/>
                    </a:p>
                  </a:txBody>
                  <a:tcPr marL="83983" marR="83983" marT="41992" marB="41992"/>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sz="1800" b="1"/>
                        <a:t>不要做的 </a:t>
                      </a:r>
                      <a:endParaRPr lang="en-US" sz="1800" b="1" dirty="0"/>
                    </a:p>
                  </a:txBody>
                  <a:tcPr marL="83983" marR="83983" marT="41992" marB="41992"/>
                </a:tc>
                <a:extLst>
                  <a:ext uri="{0D108BD9-81ED-4DB2-BD59-A6C34878D82A}">
                    <a16:rowId xmlns:a16="http://schemas.microsoft.com/office/drawing/2014/main" val="1539128937"/>
                  </a:ext>
                </a:extLst>
              </a:tr>
              <a:tr h="328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b="1" dirty="0">
                          <a:solidFill>
                            <a:srgbClr val="00B050"/>
                          </a:solidFill>
                          <a:latin typeface="Calibri" panose="020F0502020204030204" pitchFamily="34" charset="0"/>
                          <a:cs typeface="Calibri" panose="020F0502020204030204" pitchFamily="34" charset="0"/>
                          <a:sym typeface="Symbol" panose="05050102010706020507" pitchFamily="18" charset="2"/>
                        </a:rPr>
                        <a:t> </a:t>
                      </a:r>
                      <a:r>
                        <a:rPr lang="ja-JP" altLang="en-US" sz="1400" b="1">
                          <a:solidFill>
                            <a:schemeClr val="tx1"/>
                          </a:solidFill>
                          <a:latin typeface="Calibri" panose="020F0502020204030204" pitchFamily="34" charset="0"/>
                          <a:cs typeface="Calibri" panose="020F0502020204030204" pitchFamily="34" charset="0"/>
                        </a:rPr>
                        <a:t>处理垃圾筒内的垃圾 </a:t>
                      </a:r>
                      <a:endParaRPr lang="en-US" sz="1400" b="1" dirty="0">
                        <a:solidFill>
                          <a:schemeClr val="tx1"/>
                        </a:solidFill>
                        <a:latin typeface="Calibri" panose="020F0502020204030204" pitchFamily="34" charset="0"/>
                        <a:cs typeface="Calibri" panose="020F0502020204030204" pitchFamily="34" charset="0"/>
                      </a:endParaRPr>
                    </a:p>
                  </a:txBody>
                  <a:tcPr marL="83983" marR="83983" marT="41992" marB="41992">
                    <a:noFill/>
                  </a:tcPr>
                </a:tc>
                <a:tc>
                  <a:txBody>
                    <a:bodyPr/>
                    <a:lstStyle/>
                    <a:p>
                      <a:pPr marL="0" marR="0" lvl="0" indent="0" algn="l" defTabSz="975482" rtl="0" eaLnBrk="1" fontAlgn="auto" latinLnBrk="0" hangingPunct="1">
                        <a:lnSpc>
                          <a:spcPct val="100000"/>
                        </a:lnSpc>
                        <a:spcBef>
                          <a:spcPts val="0"/>
                        </a:spcBef>
                        <a:spcAft>
                          <a:spcPts val="0"/>
                        </a:spcAft>
                        <a:buClrTx/>
                        <a:buSzTx/>
                        <a:buFontTx/>
                        <a:buNone/>
                        <a:tabLst/>
                        <a:defRPr/>
                      </a:pPr>
                      <a:r>
                        <a:rPr lang="en-US" sz="1400" b="1" dirty="0">
                          <a:solidFill>
                            <a:srgbClr val="FF0000"/>
                          </a:solidFill>
                          <a:latin typeface="Calibri" panose="020F0502020204030204" pitchFamily="34" charset="0"/>
                          <a:cs typeface="Calibri" panose="020F0502020204030204" pitchFamily="34" charset="0"/>
                          <a:sym typeface="Symbol" panose="05050102010706020507" pitchFamily="18" charset="2"/>
                        </a:rPr>
                        <a:t> </a:t>
                      </a:r>
                      <a:r>
                        <a:rPr lang="ja-JP" altLang="en-US" sz="1400" b="1">
                          <a:solidFill>
                            <a:schemeClr val="tx1"/>
                          </a:solidFill>
                          <a:latin typeface="Calibri" panose="020F0502020204030204" pitchFamily="34" charset="0"/>
                          <a:cs typeface="Calibri" panose="020F0502020204030204" pitchFamily="34" charset="0"/>
                        </a:rPr>
                        <a:t>请勿乱扔垃圾 </a:t>
                      </a:r>
                      <a:endParaRPr lang="en-US" sz="1400" b="1" dirty="0">
                        <a:solidFill>
                          <a:schemeClr val="tx1"/>
                        </a:solidFill>
                        <a:latin typeface="Calibri" panose="020F0502020204030204" pitchFamily="34" charset="0"/>
                        <a:cs typeface="Calibri" panose="020F0502020204030204" pitchFamily="34" charset="0"/>
                      </a:endParaRPr>
                    </a:p>
                  </a:txBody>
                  <a:tcPr marL="83983" marR="83983" marT="41992" marB="41992">
                    <a:noFill/>
                  </a:tcPr>
                </a:tc>
                <a:extLst>
                  <a:ext uri="{0D108BD9-81ED-4DB2-BD59-A6C34878D82A}">
                    <a16:rowId xmlns:a16="http://schemas.microsoft.com/office/drawing/2014/main" val="2395052548"/>
                  </a:ext>
                </a:extLst>
              </a:tr>
              <a:tr h="453433">
                <a:tc>
                  <a:txBody>
                    <a:bodyPr/>
                    <a:lstStyle/>
                    <a:p>
                      <a:pPr marL="177800" marR="0" indent="-177800" algn="l" defTabSz="914400" rtl="0" eaLnBrk="1" fontAlgn="auto" latinLnBrk="0" hangingPunct="1">
                        <a:lnSpc>
                          <a:spcPct val="100000"/>
                        </a:lnSpc>
                        <a:spcBef>
                          <a:spcPts val="0"/>
                        </a:spcBef>
                        <a:spcAft>
                          <a:spcPts val="0"/>
                        </a:spcAft>
                        <a:buClrTx/>
                        <a:buSzTx/>
                        <a:buFontTx/>
                        <a:buNone/>
                        <a:tabLst/>
                        <a:defRPr/>
                      </a:pPr>
                      <a:r>
                        <a:rPr lang="en-US" sz="1400" b="1" dirty="0">
                          <a:solidFill>
                            <a:srgbClr val="00B050"/>
                          </a:solidFill>
                          <a:latin typeface="Calibri" panose="020F0502020204030204" pitchFamily="34" charset="0"/>
                          <a:cs typeface="Calibri" panose="020F0502020204030204" pitchFamily="34" charset="0"/>
                          <a:sym typeface="Symbol" panose="05050102010706020507" pitchFamily="18" charset="2"/>
                        </a:rPr>
                        <a:t> </a:t>
                      </a:r>
                      <a:r>
                        <a:rPr lang="ja-JP" altLang="en-US" sz="1400" b="1">
                          <a:solidFill>
                            <a:schemeClr val="tx1"/>
                          </a:solidFill>
                          <a:latin typeface="Calibri" panose="020F0502020204030204" pitchFamily="34" charset="0"/>
                          <a:cs typeface="Calibri" panose="020F0502020204030204" pitchFamily="34" charset="0"/>
                        </a:rPr>
                        <a:t>从厨卫垃圾中分类处理可回收垃圾（如铝、锡、易拉罐、软塑料瓶、纸、硬纸板等） </a:t>
                      </a:r>
                      <a:endParaRPr lang="en-US" sz="1400" b="1" dirty="0">
                        <a:solidFill>
                          <a:schemeClr val="tx1"/>
                        </a:solidFill>
                        <a:latin typeface="Calibri" panose="020F0502020204030204" pitchFamily="34" charset="0"/>
                        <a:cs typeface="Calibri" panose="020F0502020204030204" pitchFamily="34" charset="0"/>
                      </a:endParaRPr>
                    </a:p>
                  </a:txBody>
                  <a:tcPr marL="83983" marR="83983" marT="41992" marB="41992">
                    <a:noFill/>
                  </a:tcPr>
                </a:tc>
                <a:tc>
                  <a:txBody>
                    <a:bodyPr/>
                    <a:lstStyle/>
                    <a:p>
                      <a:pPr marL="174625" marR="0" lvl="0" indent="-174625" algn="l" defTabSz="975482" rtl="0" eaLnBrk="1" fontAlgn="auto" latinLnBrk="0" hangingPunct="1">
                        <a:lnSpc>
                          <a:spcPct val="100000"/>
                        </a:lnSpc>
                        <a:spcBef>
                          <a:spcPts val="0"/>
                        </a:spcBef>
                        <a:spcAft>
                          <a:spcPts val="0"/>
                        </a:spcAft>
                        <a:buClrTx/>
                        <a:buSzTx/>
                        <a:buFontTx/>
                        <a:buNone/>
                        <a:tabLst/>
                        <a:defRPr/>
                      </a:pPr>
                      <a:r>
                        <a:rPr lang="en-US" sz="1400" b="1" dirty="0">
                          <a:solidFill>
                            <a:srgbClr val="FF0000"/>
                          </a:solidFill>
                          <a:latin typeface="Calibri" panose="020F0502020204030204" pitchFamily="34" charset="0"/>
                          <a:cs typeface="Calibri" panose="020F0502020204030204" pitchFamily="34" charset="0"/>
                          <a:sym typeface="Symbol" panose="05050102010706020507" pitchFamily="18" charset="2"/>
                        </a:rPr>
                        <a:t> </a:t>
                      </a:r>
                      <a:r>
                        <a:rPr lang="ja-JP" altLang="en-US" sz="1400" b="1">
                          <a:solidFill>
                            <a:schemeClr val="tx1"/>
                          </a:solidFill>
                          <a:latin typeface="Calibri" panose="020F0502020204030204" pitchFamily="34" charset="0"/>
                          <a:cs typeface="Calibri" panose="020F0502020204030204" pitchFamily="34" charset="0"/>
                        </a:rPr>
                        <a:t>请勿公开焚烧生活垃圾 </a:t>
                      </a:r>
                      <a:endParaRPr lang="en-US" sz="1400" b="1" dirty="0">
                        <a:solidFill>
                          <a:schemeClr val="tx1"/>
                        </a:solidFill>
                        <a:latin typeface="Calibri" panose="020F0502020204030204" pitchFamily="34" charset="0"/>
                        <a:cs typeface="Calibri" panose="020F0502020204030204" pitchFamily="34" charset="0"/>
                      </a:endParaRPr>
                    </a:p>
                  </a:txBody>
                  <a:tcPr marL="83983" marR="83983" marT="41992" marB="41992">
                    <a:noFill/>
                  </a:tcPr>
                </a:tc>
                <a:extLst>
                  <a:ext uri="{0D108BD9-81ED-4DB2-BD59-A6C34878D82A}">
                    <a16:rowId xmlns:a16="http://schemas.microsoft.com/office/drawing/2014/main" val="2364145952"/>
                  </a:ext>
                </a:extLst>
              </a:tr>
              <a:tr h="746886">
                <a:tc>
                  <a:txBody>
                    <a:bodyPr/>
                    <a:lstStyle/>
                    <a:p>
                      <a:pPr marL="177800" marR="0" indent="-177800" algn="l" defTabSz="914400" rtl="0" eaLnBrk="1" fontAlgn="auto" latinLnBrk="0" hangingPunct="1">
                        <a:lnSpc>
                          <a:spcPct val="100000"/>
                        </a:lnSpc>
                        <a:spcBef>
                          <a:spcPts val="0"/>
                        </a:spcBef>
                        <a:spcAft>
                          <a:spcPts val="0"/>
                        </a:spcAft>
                        <a:buClrTx/>
                        <a:buSzTx/>
                        <a:buFontTx/>
                        <a:buNone/>
                        <a:tabLst/>
                        <a:defRPr/>
                      </a:pPr>
                      <a:r>
                        <a:rPr lang="en-US" sz="1400" b="1" dirty="0">
                          <a:solidFill>
                            <a:srgbClr val="00B050"/>
                          </a:solidFill>
                          <a:latin typeface="Calibri" panose="020F0502020204030204" pitchFamily="34" charset="0"/>
                          <a:cs typeface="Calibri" panose="020F0502020204030204" pitchFamily="34" charset="0"/>
                          <a:sym typeface="Symbol" panose="05050102010706020507" pitchFamily="18" charset="2"/>
                        </a:rPr>
                        <a:t> </a:t>
                      </a:r>
                      <a:r>
                        <a:rPr lang="ja-JP" altLang="en-US" sz="1400" b="1" kern="1200">
                          <a:solidFill>
                            <a:schemeClr val="tx1"/>
                          </a:solidFill>
                          <a:latin typeface="Calibri" panose="020F0502020204030204" pitchFamily="34" charset="0"/>
                          <a:ea typeface="+mn-ea"/>
                          <a:cs typeface="Calibri" panose="020F0502020204030204" pitchFamily="34" charset="0"/>
                        </a:rPr>
                        <a:t>集中处理植物皮、蛋壳、咖啡渣、茶叶等垃圾，用于制作花园植物肥料 </a:t>
                      </a:r>
                      <a:endParaRPr lang="en-US" sz="1400" b="1" kern="1200" dirty="0">
                        <a:solidFill>
                          <a:schemeClr val="tx1"/>
                        </a:solidFill>
                        <a:latin typeface="Calibri" panose="020F0502020204030204" pitchFamily="34" charset="0"/>
                        <a:ea typeface="+mn-ea"/>
                        <a:cs typeface="Calibri" panose="020F0502020204030204" pitchFamily="34" charset="0"/>
                      </a:endParaRPr>
                    </a:p>
                  </a:txBody>
                  <a:tcPr marL="83983" marR="83983" marT="41992" marB="41992">
                    <a:noFill/>
                  </a:tcPr>
                </a:tc>
                <a:tc>
                  <a:txBody>
                    <a:bodyPr/>
                    <a:lstStyle/>
                    <a:p>
                      <a:pPr marL="174625" marR="0" lvl="0" indent="-174625" algn="l" defTabSz="975482" rtl="0" eaLnBrk="1" fontAlgn="auto" latinLnBrk="0" hangingPunct="1">
                        <a:lnSpc>
                          <a:spcPct val="100000"/>
                        </a:lnSpc>
                        <a:spcBef>
                          <a:spcPts val="0"/>
                        </a:spcBef>
                        <a:spcAft>
                          <a:spcPts val="0"/>
                        </a:spcAft>
                        <a:buClrTx/>
                        <a:buSzTx/>
                        <a:buFontTx/>
                        <a:buNone/>
                        <a:tabLst/>
                        <a:defRPr/>
                      </a:pPr>
                      <a:r>
                        <a:rPr lang="en-US" sz="1400" b="1" dirty="0">
                          <a:solidFill>
                            <a:srgbClr val="FF0000"/>
                          </a:solidFill>
                          <a:latin typeface="Calibri" panose="020F0502020204030204" pitchFamily="34" charset="0"/>
                          <a:cs typeface="Calibri" panose="020F0502020204030204" pitchFamily="34" charset="0"/>
                          <a:sym typeface="Symbol" panose="05050102010706020507" pitchFamily="18" charset="2"/>
                        </a:rPr>
                        <a:t> </a:t>
                      </a:r>
                      <a:r>
                        <a:rPr lang="ja-JP" altLang="en-US" sz="1400" b="1">
                          <a:solidFill>
                            <a:schemeClr val="tx1"/>
                          </a:solidFill>
                          <a:latin typeface="Calibri" panose="020F0502020204030204" pitchFamily="34" charset="0"/>
                          <a:cs typeface="Calibri" panose="020F0502020204030204" pitchFamily="34" charset="0"/>
                        </a:rPr>
                        <a:t>请勿将垃圾掩埋至授权的垃圾填埋厂以外 </a:t>
                      </a:r>
                      <a:endParaRPr lang="en-US" sz="1400" b="1" dirty="0">
                        <a:solidFill>
                          <a:schemeClr val="tx1"/>
                        </a:solidFill>
                        <a:latin typeface="Calibri" panose="020F0502020204030204" pitchFamily="34" charset="0"/>
                        <a:cs typeface="Calibri" panose="020F0502020204030204" pitchFamily="34" charset="0"/>
                      </a:endParaRPr>
                    </a:p>
                  </a:txBody>
                  <a:tcPr marL="83983" marR="83983" marT="41992" marB="41992">
                    <a:noFill/>
                  </a:tcPr>
                </a:tc>
                <a:extLst>
                  <a:ext uri="{0D108BD9-81ED-4DB2-BD59-A6C34878D82A}">
                    <a16:rowId xmlns:a16="http://schemas.microsoft.com/office/drawing/2014/main" val="609695888"/>
                  </a:ext>
                </a:extLst>
              </a:tr>
              <a:tr h="599775">
                <a:tc>
                  <a:txBody>
                    <a:bodyPr/>
                    <a:lstStyle/>
                    <a:p>
                      <a:pPr marL="177800" marR="0" indent="-177800" algn="l" defTabSz="914400" rtl="0" eaLnBrk="1" fontAlgn="auto" latinLnBrk="0" hangingPunct="1">
                        <a:lnSpc>
                          <a:spcPct val="100000"/>
                        </a:lnSpc>
                        <a:spcBef>
                          <a:spcPts val="0"/>
                        </a:spcBef>
                        <a:spcAft>
                          <a:spcPts val="0"/>
                        </a:spcAft>
                        <a:buClrTx/>
                        <a:buSzTx/>
                        <a:buFontTx/>
                        <a:buNone/>
                        <a:tabLst/>
                        <a:defRPr/>
                      </a:pPr>
                      <a:r>
                        <a:rPr lang="en-US" sz="1400" b="1" dirty="0">
                          <a:solidFill>
                            <a:srgbClr val="00B050"/>
                          </a:solidFill>
                          <a:latin typeface="Calibri" panose="020F0502020204030204" pitchFamily="34" charset="0"/>
                          <a:cs typeface="Calibri" panose="020F0502020204030204" pitchFamily="34" charset="0"/>
                          <a:sym typeface="Symbol" panose="05050102010706020507" pitchFamily="18" charset="2"/>
                        </a:rPr>
                        <a:t> </a:t>
                      </a:r>
                      <a:r>
                        <a:rPr lang="ja-JP" altLang="en-US" sz="1400" b="1" kern="1200">
                          <a:solidFill>
                            <a:schemeClr val="tx1"/>
                          </a:solidFill>
                          <a:latin typeface="Calibri" panose="020F0502020204030204" pitchFamily="34" charset="0"/>
                          <a:ea typeface="+mn-ea"/>
                          <a:cs typeface="Calibri" panose="020F0502020204030204" pitchFamily="34" charset="0"/>
                        </a:rPr>
                        <a:t>巡逻中，将所有垃圾带回驻地以便在营地妥善处理 </a:t>
                      </a:r>
                      <a:endParaRPr lang="en-US" sz="1400" b="1" kern="1200" dirty="0">
                        <a:solidFill>
                          <a:schemeClr val="tx1"/>
                        </a:solidFill>
                        <a:latin typeface="Calibri" panose="020F0502020204030204" pitchFamily="34" charset="0"/>
                        <a:ea typeface="+mn-ea"/>
                        <a:cs typeface="Calibri" panose="020F0502020204030204" pitchFamily="34" charset="0"/>
                      </a:endParaRPr>
                    </a:p>
                  </a:txBody>
                  <a:tcPr marL="83983" marR="83983" marT="41992" marB="41992">
                    <a:noFill/>
                  </a:tcPr>
                </a:tc>
                <a:tc>
                  <a:txBody>
                    <a:bodyPr/>
                    <a:lstStyle/>
                    <a:p>
                      <a:pPr marL="177800" marR="0" lvl="0" indent="-177800" algn="l" defTabSz="975482" rtl="0" eaLnBrk="1" fontAlgn="auto" latinLnBrk="0" hangingPunct="1">
                        <a:lnSpc>
                          <a:spcPct val="100000"/>
                        </a:lnSpc>
                        <a:spcBef>
                          <a:spcPts val="0"/>
                        </a:spcBef>
                        <a:spcAft>
                          <a:spcPts val="0"/>
                        </a:spcAft>
                        <a:buClrTx/>
                        <a:buSzTx/>
                        <a:buFontTx/>
                        <a:buNone/>
                        <a:tabLst/>
                        <a:defRPr/>
                      </a:pPr>
                      <a:r>
                        <a:rPr lang="en-US" sz="1400" b="1" dirty="0">
                          <a:solidFill>
                            <a:srgbClr val="FF0000"/>
                          </a:solidFill>
                          <a:latin typeface="Calibri" panose="020F0502020204030204" pitchFamily="34" charset="0"/>
                          <a:cs typeface="Calibri" panose="020F0502020204030204" pitchFamily="34" charset="0"/>
                          <a:sym typeface="Symbol" panose="05050102010706020507" pitchFamily="18" charset="2"/>
                        </a:rPr>
                        <a:t></a:t>
                      </a:r>
                      <a:r>
                        <a:rPr lang="ja-JP" altLang="en-US" sz="1400" b="1">
                          <a:solidFill>
                            <a:schemeClr val="tx1"/>
                          </a:solidFill>
                          <a:latin typeface="Calibri" panose="020F0502020204030204" pitchFamily="34" charset="0"/>
                          <a:cs typeface="Calibri" panose="020F0502020204030204" pitchFamily="34" charset="0"/>
                        </a:rPr>
                        <a:t>请勿将瓶子、外包装、果汁盒子和手袋直接丢弃至外部环境中 </a:t>
                      </a:r>
                      <a:endParaRPr lang="en-US" sz="1400" b="1" dirty="0">
                        <a:solidFill>
                          <a:schemeClr val="tx1"/>
                        </a:solidFill>
                        <a:latin typeface="Calibri" panose="020F0502020204030204" pitchFamily="34" charset="0"/>
                        <a:cs typeface="Calibri" panose="020F0502020204030204" pitchFamily="34" charset="0"/>
                      </a:endParaRPr>
                    </a:p>
                  </a:txBody>
                  <a:tcPr marL="83983" marR="83983" marT="41992" marB="41992">
                    <a:noFill/>
                  </a:tcPr>
                </a:tc>
                <a:extLst>
                  <a:ext uri="{0D108BD9-81ED-4DB2-BD59-A6C34878D82A}">
                    <a16:rowId xmlns:a16="http://schemas.microsoft.com/office/drawing/2014/main" val="3025284483"/>
                  </a:ext>
                </a:extLst>
              </a:tr>
              <a:tr h="349268">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b="1" dirty="0">
                          <a:solidFill>
                            <a:srgbClr val="00B050"/>
                          </a:solidFill>
                          <a:latin typeface="Calibri" panose="020F0502020204030204" pitchFamily="34" charset="0"/>
                          <a:cs typeface="Calibri" panose="020F0502020204030204" pitchFamily="34" charset="0"/>
                          <a:sym typeface="Symbol" panose="05050102010706020507" pitchFamily="18" charset="2"/>
                        </a:rPr>
                        <a:t> </a:t>
                      </a:r>
                      <a:r>
                        <a:rPr lang="ja-JP" altLang="en-US" sz="1400" b="1">
                          <a:solidFill>
                            <a:schemeClr val="tx1"/>
                          </a:solidFill>
                          <a:latin typeface="Calibri" panose="020F0502020204030204" pitchFamily="34" charset="0"/>
                          <a:cs typeface="Calibri" panose="020F0502020204030204" pitchFamily="34" charset="0"/>
                        </a:rPr>
                        <a:t>使用可重复使用的水瓶 </a:t>
                      </a:r>
                      <a:endParaRPr lang="en-US" sz="1400" b="1" dirty="0">
                        <a:solidFill>
                          <a:schemeClr val="tx1"/>
                        </a:solidFill>
                        <a:latin typeface="Calibri" panose="020F0502020204030204" pitchFamily="34" charset="0"/>
                        <a:cs typeface="Calibri" panose="020F0502020204030204" pitchFamily="34" charset="0"/>
                      </a:endParaRPr>
                    </a:p>
                  </a:txBody>
                  <a:tcPr marL="83983" marR="83983" marT="41992" marB="41992">
                    <a:noFill/>
                  </a:tcPr>
                </a:tc>
                <a:tc>
                  <a:txBody>
                    <a:bodyPr/>
                    <a:lstStyle/>
                    <a:p>
                      <a:pPr marL="177800" marR="0" lvl="0" indent="-177800" algn="l" defTabSz="975482" rtl="0" eaLnBrk="1" fontAlgn="auto" latinLnBrk="0" hangingPunct="1">
                        <a:lnSpc>
                          <a:spcPct val="100000"/>
                        </a:lnSpc>
                        <a:spcBef>
                          <a:spcPts val="0"/>
                        </a:spcBef>
                        <a:spcAft>
                          <a:spcPts val="0"/>
                        </a:spcAft>
                        <a:buClrTx/>
                        <a:buSzTx/>
                        <a:buFontTx/>
                        <a:buNone/>
                        <a:tabLst/>
                        <a:defRPr/>
                      </a:pPr>
                      <a:r>
                        <a:rPr lang="en-US" sz="1400" b="1" dirty="0">
                          <a:solidFill>
                            <a:srgbClr val="FF0000"/>
                          </a:solidFill>
                          <a:latin typeface="Calibri" panose="020F0502020204030204" pitchFamily="34" charset="0"/>
                          <a:cs typeface="Calibri" panose="020F0502020204030204" pitchFamily="34" charset="0"/>
                          <a:sym typeface="Symbol" panose="05050102010706020507" pitchFamily="18" charset="2"/>
                        </a:rPr>
                        <a:t> </a:t>
                      </a:r>
                      <a:r>
                        <a:rPr lang="ja-JP" altLang="en-US" sz="1400" b="1" kern="1200">
                          <a:solidFill>
                            <a:schemeClr val="tx1"/>
                          </a:solidFill>
                          <a:latin typeface="Calibri" panose="020F0502020204030204" pitchFamily="34" charset="0"/>
                          <a:ea typeface="+mn-ea"/>
                          <a:cs typeface="Calibri" panose="020F0502020204030204" pitchFamily="34" charset="0"/>
                        </a:rPr>
                        <a:t>如可能，请勿购买体积小于</a:t>
                      </a:r>
                      <a:r>
                        <a:rPr lang="en-US" altLang="ja-JP" sz="1400" b="1" kern="1200" dirty="0">
                          <a:solidFill>
                            <a:schemeClr val="tx1"/>
                          </a:solidFill>
                          <a:latin typeface="Calibri" panose="020F0502020204030204" pitchFamily="34" charset="0"/>
                          <a:ea typeface="+mn-ea"/>
                          <a:cs typeface="Calibri" panose="020F0502020204030204" pitchFamily="34" charset="0"/>
                        </a:rPr>
                        <a:t>1</a:t>
                      </a:r>
                      <a:r>
                        <a:rPr lang="ja-JP" altLang="en-US" sz="1400" b="1" kern="1200">
                          <a:solidFill>
                            <a:schemeClr val="tx1"/>
                          </a:solidFill>
                          <a:latin typeface="Calibri" panose="020F0502020204030204" pitchFamily="34" charset="0"/>
                          <a:ea typeface="+mn-ea"/>
                          <a:cs typeface="Calibri" panose="020F0502020204030204" pitchFamily="34" charset="0"/>
                        </a:rPr>
                        <a:t>升的塑料瓶装水 </a:t>
                      </a:r>
                      <a:endParaRPr lang="en-US" sz="1400" b="1" kern="1200" dirty="0">
                        <a:solidFill>
                          <a:schemeClr val="tx1"/>
                        </a:solidFill>
                        <a:latin typeface="Calibri" panose="020F0502020204030204" pitchFamily="34" charset="0"/>
                        <a:ea typeface="+mn-ea"/>
                        <a:cs typeface="Calibri" panose="020F0502020204030204" pitchFamily="34" charset="0"/>
                      </a:endParaRPr>
                    </a:p>
                  </a:txBody>
                  <a:tcPr marL="83983" marR="83983" marT="41992" marB="41992">
                    <a:noFill/>
                  </a:tcPr>
                </a:tc>
                <a:extLst>
                  <a:ext uri="{0D108BD9-81ED-4DB2-BD59-A6C34878D82A}">
                    <a16:rowId xmlns:a16="http://schemas.microsoft.com/office/drawing/2014/main" val="3136201911"/>
                  </a:ext>
                </a:extLst>
              </a:tr>
              <a:tr h="419965">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b="1" dirty="0">
                          <a:solidFill>
                            <a:srgbClr val="00B050"/>
                          </a:solidFill>
                          <a:latin typeface="Calibri" panose="020F0502020204030204" pitchFamily="34" charset="0"/>
                          <a:cs typeface="Calibri" panose="020F0502020204030204" pitchFamily="34" charset="0"/>
                          <a:sym typeface="Symbol" panose="05050102010706020507" pitchFamily="18" charset="2"/>
                        </a:rPr>
                        <a:t> </a:t>
                      </a:r>
                      <a:r>
                        <a:rPr lang="ja-JP" altLang="en-US" sz="1400" b="1" kern="1200">
                          <a:solidFill>
                            <a:schemeClr val="tx1"/>
                          </a:solidFill>
                          <a:latin typeface="Calibri" panose="020F0502020204030204" pitchFamily="34" charset="0"/>
                          <a:ea typeface="+mn-ea"/>
                          <a:cs typeface="Calibri" panose="020F0502020204030204" pitchFamily="34" charset="0"/>
                        </a:rPr>
                        <a:t>使用可重复使用的购物袋 </a:t>
                      </a:r>
                      <a:endParaRPr lang="en-US" sz="1400" b="1" kern="1200" dirty="0">
                        <a:solidFill>
                          <a:schemeClr val="tx1"/>
                        </a:solidFill>
                        <a:latin typeface="Calibri" panose="020F0502020204030204" pitchFamily="34" charset="0"/>
                        <a:ea typeface="+mn-ea"/>
                        <a:cs typeface="Calibri" panose="020F0502020204030204" pitchFamily="34" charset="0"/>
                      </a:endParaRPr>
                    </a:p>
                  </a:txBody>
                  <a:tcPr marL="83983" marR="83983" marT="41992" marB="41992">
                    <a:noFill/>
                  </a:tcPr>
                </a:tc>
                <a:tc>
                  <a:txBody>
                    <a:bodyPr/>
                    <a:lstStyle/>
                    <a:p>
                      <a:endParaRPr lang="en-US" sz="1400" b="1" dirty="0">
                        <a:solidFill>
                          <a:schemeClr val="tx1"/>
                        </a:solidFill>
                        <a:latin typeface="Calibri" panose="020F0502020204030204" pitchFamily="34" charset="0"/>
                        <a:cs typeface="Calibri" panose="020F0502020204030204" pitchFamily="34" charset="0"/>
                      </a:endParaRPr>
                    </a:p>
                  </a:txBody>
                  <a:tcPr marL="83983" marR="83983" marT="41992" marB="41992">
                    <a:noFill/>
                  </a:tcPr>
                </a:tc>
                <a:extLst>
                  <a:ext uri="{0D108BD9-81ED-4DB2-BD59-A6C34878D82A}">
                    <a16:rowId xmlns:a16="http://schemas.microsoft.com/office/drawing/2014/main" val="1901578166"/>
                  </a:ext>
                </a:extLst>
              </a:tr>
              <a:tr h="566057">
                <a:tc>
                  <a:txBody>
                    <a:bodyPr/>
                    <a:lstStyle/>
                    <a:p>
                      <a:pPr marL="174625" marR="0" indent="-174625" algn="l" defTabSz="914400" rtl="0" eaLnBrk="1" fontAlgn="auto" latinLnBrk="0" hangingPunct="1">
                        <a:lnSpc>
                          <a:spcPct val="100000"/>
                        </a:lnSpc>
                        <a:spcBef>
                          <a:spcPts val="0"/>
                        </a:spcBef>
                        <a:spcAft>
                          <a:spcPts val="0"/>
                        </a:spcAft>
                        <a:buClrTx/>
                        <a:buSzTx/>
                        <a:buFontTx/>
                        <a:buNone/>
                        <a:tabLst/>
                        <a:defRPr/>
                      </a:pPr>
                      <a:r>
                        <a:rPr lang="en-US" sz="1400" b="1" dirty="0">
                          <a:solidFill>
                            <a:srgbClr val="00B050"/>
                          </a:solidFill>
                          <a:latin typeface="Calibri" panose="020F0502020204030204" pitchFamily="34" charset="0"/>
                          <a:cs typeface="Calibri" panose="020F0502020204030204" pitchFamily="34" charset="0"/>
                          <a:sym typeface="Symbol" panose="05050102010706020507" pitchFamily="18" charset="2"/>
                        </a:rPr>
                        <a:t> </a:t>
                      </a:r>
                      <a:r>
                        <a:rPr lang="ja-JP" altLang="en-US" sz="1400" b="1" kern="1200">
                          <a:solidFill>
                            <a:schemeClr val="tx1"/>
                          </a:solidFill>
                          <a:latin typeface="Calibri" panose="020F0502020204030204" pitchFamily="34" charset="0"/>
                          <a:ea typeface="+mn-ea"/>
                          <a:cs typeface="Calibri" panose="020F0502020204030204" pitchFamily="34" charset="0"/>
                        </a:rPr>
                        <a:t>适量准备食物，避免浪费 </a:t>
                      </a:r>
                      <a:endParaRPr lang="en-US" sz="1400" b="1" kern="1200" dirty="0">
                        <a:solidFill>
                          <a:schemeClr val="tx1"/>
                        </a:solidFill>
                        <a:latin typeface="Calibri" panose="020F0502020204030204" pitchFamily="34" charset="0"/>
                        <a:ea typeface="+mn-ea"/>
                        <a:cs typeface="Calibri" panose="020F0502020204030204" pitchFamily="34" charset="0"/>
                      </a:endParaRPr>
                    </a:p>
                  </a:txBody>
                  <a:tcPr marL="62987" marR="62987" marT="0" marB="0">
                    <a:noFill/>
                  </a:tcPr>
                </a:tc>
                <a:tc>
                  <a:txBody>
                    <a:bodyPr/>
                    <a:lstStyle/>
                    <a:p>
                      <a:endParaRPr lang="en-US" sz="1400" b="1" dirty="0">
                        <a:solidFill>
                          <a:schemeClr val="tx1"/>
                        </a:solidFill>
                        <a:latin typeface="Calibri" panose="020F0502020204030204" pitchFamily="34" charset="0"/>
                        <a:cs typeface="Calibri" panose="020F0502020204030204" pitchFamily="34" charset="0"/>
                      </a:endParaRPr>
                    </a:p>
                  </a:txBody>
                  <a:tcPr marL="83983" marR="83983" marT="41992" marB="41992">
                    <a:noFill/>
                  </a:tcPr>
                </a:tc>
                <a:extLst>
                  <a:ext uri="{0D108BD9-81ED-4DB2-BD59-A6C34878D82A}">
                    <a16:rowId xmlns:a16="http://schemas.microsoft.com/office/drawing/2014/main" val="1238950554"/>
                  </a:ext>
                </a:extLst>
              </a:tr>
              <a:tr h="391885">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b="1" dirty="0">
                          <a:solidFill>
                            <a:srgbClr val="00B050"/>
                          </a:solidFill>
                          <a:latin typeface="Calibri" panose="020F0502020204030204" pitchFamily="34" charset="0"/>
                          <a:cs typeface="Calibri" panose="020F0502020204030204" pitchFamily="34" charset="0"/>
                          <a:sym typeface="Symbol" panose="05050102010706020507" pitchFamily="18" charset="2"/>
                        </a:rPr>
                        <a:t></a:t>
                      </a:r>
                      <a:r>
                        <a:rPr lang="ja-JP" altLang="en-US" sz="1400" b="1">
                          <a:solidFill>
                            <a:schemeClr val="tx1"/>
                          </a:solidFill>
                          <a:latin typeface="Calibri" panose="020F0502020204030204" pitchFamily="34" charset="0"/>
                          <a:cs typeface="Calibri" panose="020F0502020204030204" pitchFamily="34" charset="0"/>
                        </a:rPr>
                        <a:t>在食品保质内前消费所有食物 </a:t>
                      </a:r>
                      <a:endParaRPr lang="en-US" sz="1400" b="1" dirty="0">
                        <a:solidFill>
                          <a:schemeClr val="tx1"/>
                        </a:solidFill>
                        <a:latin typeface="Calibri" panose="020F0502020204030204" pitchFamily="34" charset="0"/>
                        <a:cs typeface="Calibri" panose="020F0502020204030204" pitchFamily="34" charset="0"/>
                      </a:endParaRPr>
                    </a:p>
                  </a:txBody>
                  <a:tcPr marL="62987" marR="62987" marT="0" marB="0">
                    <a:noFill/>
                  </a:tcPr>
                </a:tc>
                <a:tc>
                  <a:txBody>
                    <a:bodyPr/>
                    <a:lstStyle/>
                    <a:p>
                      <a:endParaRPr lang="en-US" sz="1400" b="1" dirty="0">
                        <a:solidFill>
                          <a:schemeClr val="tx1"/>
                        </a:solidFill>
                        <a:latin typeface="Calibri" panose="020F0502020204030204" pitchFamily="34" charset="0"/>
                        <a:cs typeface="Calibri" panose="020F0502020204030204" pitchFamily="34" charset="0"/>
                      </a:endParaRPr>
                    </a:p>
                  </a:txBody>
                  <a:tcPr marL="83983" marR="83983" marT="41992" marB="41992">
                    <a:noFill/>
                  </a:tcPr>
                </a:tc>
                <a:extLst>
                  <a:ext uri="{0D108BD9-81ED-4DB2-BD59-A6C34878D82A}">
                    <a16:rowId xmlns:a16="http://schemas.microsoft.com/office/drawing/2014/main" val="1851555106"/>
                  </a:ext>
                </a:extLst>
              </a:tr>
            </a:tbl>
          </a:graphicData>
        </a:graphic>
      </p:graphicFrame>
      <p:grpSp>
        <p:nvGrpSpPr>
          <p:cNvPr id="2" name="Group 1">
            <a:extLst>
              <a:ext uri="{FF2B5EF4-FFF2-40B4-BE49-F238E27FC236}">
                <a16:creationId xmlns:a16="http://schemas.microsoft.com/office/drawing/2014/main" id="{27B82DC8-378A-494D-A1F6-4E015099120C}"/>
              </a:ext>
            </a:extLst>
          </p:cNvPr>
          <p:cNvGrpSpPr/>
          <p:nvPr/>
        </p:nvGrpSpPr>
        <p:grpSpPr>
          <a:xfrm>
            <a:off x="737235" y="5826660"/>
            <a:ext cx="3152775" cy="1038750"/>
            <a:chOff x="638175" y="4480094"/>
            <a:chExt cx="3152775" cy="1038750"/>
          </a:xfrm>
        </p:grpSpPr>
        <p:pic>
          <p:nvPicPr>
            <p:cNvPr id="13" name="Picture 12">
              <a:extLst>
                <a:ext uri="{FF2B5EF4-FFF2-40B4-BE49-F238E27FC236}">
                  <a16:creationId xmlns:a16="http://schemas.microsoft.com/office/drawing/2014/main" id="{F9AE26B5-3C42-4458-9C37-71714386E1F6}"/>
                </a:ext>
              </a:extLst>
            </p:cNvPr>
            <p:cNvPicPr>
              <a:picLocks noChangeAspect="1"/>
            </p:cNvPicPr>
            <p:nvPr/>
          </p:nvPicPr>
          <p:blipFill rotWithShape="1">
            <a:blip r:embed="rId3"/>
            <a:srcRect l="38750" t="23367" r="52656" b="61528"/>
            <a:stretch/>
          </p:blipFill>
          <p:spPr>
            <a:xfrm>
              <a:off x="638175" y="4481213"/>
              <a:ext cx="1047750" cy="1037631"/>
            </a:xfrm>
            <a:prstGeom prst="rect">
              <a:avLst/>
            </a:prstGeom>
          </p:spPr>
        </p:pic>
        <p:pic>
          <p:nvPicPr>
            <p:cNvPr id="15" name="Picture 14">
              <a:extLst>
                <a:ext uri="{FF2B5EF4-FFF2-40B4-BE49-F238E27FC236}">
                  <a16:creationId xmlns:a16="http://schemas.microsoft.com/office/drawing/2014/main" id="{10E97863-7F6C-4C4C-859B-E99BAECAC103}"/>
                </a:ext>
              </a:extLst>
            </p:cNvPr>
            <p:cNvPicPr>
              <a:picLocks noChangeAspect="1"/>
            </p:cNvPicPr>
            <p:nvPr/>
          </p:nvPicPr>
          <p:blipFill rotWithShape="1">
            <a:blip r:embed="rId3"/>
            <a:srcRect l="63873" t="42222" r="27533" b="42672"/>
            <a:stretch/>
          </p:blipFill>
          <p:spPr>
            <a:xfrm>
              <a:off x="1685925" y="4480094"/>
              <a:ext cx="1047750" cy="1038749"/>
            </a:xfrm>
            <a:prstGeom prst="rect">
              <a:avLst/>
            </a:prstGeom>
          </p:spPr>
        </p:pic>
        <p:pic>
          <p:nvPicPr>
            <p:cNvPr id="17" name="Picture 16">
              <a:extLst>
                <a:ext uri="{FF2B5EF4-FFF2-40B4-BE49-F238E27FC236}">
                  <a16:creationId xmlns:a16="http://schemas.microsoft.com/office/drawing/2014/main" id="{89BCBBB5-6694-43FD-8107-4C6E0890C9CC}"/>
                </a:ext>
              </a:extLst>
            </p:cNvPr>
            <p:cNvPicPr>
              <a:picLocks noChangeAspect="1"/>
            </p:cNvPicPr>
            <p:nvPr/>
          </p:nvPicPr>
          <p:blipFill rotWithShape="1">
            <a:blip r:embed="rId3"/>
            <a:srcRect l="63873" t="60833" r="27533" b="24302"/>
            <a:stretch/>
          </p:blipFill>
          <p:spPr>
            <a:xfrm>
              <a:off x="2724150" y="4480834"/>
              <a:ext cx="1066800" cy="1038010"/>
            </a:xfrm>
            <a:prstGeom prst="rect">
              <a:avLst/>
            </a:prstGeom>
          </p:spPr>
        </p:pic>
      </p:grpSp>
    </p:spTree>
    <p:extLst>
      <p:ext uri="{BB962C8B-B14F-4D97-AF65-F5344CB8AC3E}">
        <p14:creationId xmlns:p14="http://schemas.microsoft.com/office/powerpoint/2010/main" val="215514888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ECC07320-C2CA-4E29-8481-9D9E143C778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A picture containing text&#10;&#10;Description automatically generated">
            <a:extLst>
              <a:ext uri="{FF2B5EF4-FFF2-40B4-BE49-F238E27FC236}">
                <a16:creationId xmlns:a16="http://schemas.microsoft.com/office/drawing/2014/main" id="{58E8C248-1951-4CB8-ABEA-033492C05874}"/>
              </a:ext>
            </a:extLst>
          </p:cNvPr>
          <p:cNvPicPr>
            <a:picLocks noChangeAspect="1"/>
          </p:cNvPicPr>
          <p:nvPr/>
        </p:nvPicPr>
        <p:blipFill rotWithShape="1">
          <a:blip r:embed="rId2"/>
          <a:srcRect t="19330" r="8669" b="8667"/>
          <a:stretch/>
        </p:blipFill>
        <p:spPr>
          <a:xfrm>
            <a:off x="3371453" y="10"/>
            <a:ext cx="8831442" cy="6857990"/>
          </a:xfrm>
          <a:prstGeom prst="rect">
            <a:avLst/>
          </a:prstGeom>
          <a:effectLst/>
        </p:spPr>
      </p:pic>
      <p:sp>
        <p:nvSpPr>
          <p:cNvPr id="13" name="Rectangle 12">
            <a:extLst>
              <a:ext uri="{FF2B5EF4-FFF2-40B4-BE49-F238E27FC236}">
                <a16:creationId xmlns:a16="http://schemas.microsoft.com/office/drawing/2014/main" id="{178FB36B-5BFE-42CA-BC60-1115E0D95E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7066978"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itle 4">
            <a:extLst>
              <a:ext uri="{FF2B5EF4-FFF2-40B4-BE49-F238E27FC236}">
                <a16:creationId xmlns:a16="http://schemas.microsoft.com/office/drawing/2014/main" id="{D020896E-7934-47E0-A6F4-171262B91F18}"/>
              </a:ext>
            </a:extLst>
          </p:cNvPr>
          <p:cNvSpPr>
            <a:spLocks noGrp="1"/>
          </p:cNvSpPr>
          <p:nvPr>
            <p:ph type="title"/>
          </p:nvPr>
        </p:nvSpPr>
        <p:spPr>
          <a:xfrm>
            <a:off x="321220" y="2401497"/>
            <a:ext cx="5628876" cy="2055005"/>
          </a:xfrm>
          <a:noFill/>
        </p:spPr>
        <p:txBody>
          <a:bodyPr vert="horz" lIns="91440" tIns="45720" rIns="91440" bIns="45720" rtlCol="0" anchor="b">
            <a:normAutofit/>
          </a:bodyPr>
          <a:lstStyle/>
          <a:p>
            <a:r>
              <a:rPr lang="ja-JP" altLang="en-US" b="1">
                <a:latin typeface="Segoe UI" panose="020B0502040204020203" pitchFamily="34" charset="0"/>
                <a:ea typeface="+mn-ea"/>
                <a:cs typeface="Segoe UI" panose="020B0502040204020203" pitchFamily="34" charset="0"/>
              </a:rPr>
              <a:t>有害垃圾管理 </a:t>
            </a:r>
            <a:r>
              <a:rPr lang="en-US" altLang="ja-JP" b="1" dirty="0">
                <a:latin typeface="Segoe UI" panose="020B0502040204020203" pitchFamily="34" charset="0"/>
                <a:ea typeface="+mn-ea"/>
                <a:cs typeface="Segoe UI" panose="020B0502040204020203" pitchFamily="34" charset="0"/>
              </a:rPr>
              <a:t>— </a:t>
            </a:r>
            <a:r>
              <a:rPr lang="ja-JP" altLang="en-US" b="1">
                <a:latin typeface="Segoe UI" panose="020B0502040204020203" pitchFamily="34" charset="0"/>
                <a:ea typeface="+mn-ea"/>
                <a:cs typeface="Segoe UI" panose="020B0502040204020203" pitchFamily="34" charset="0"/>
              </a:rPr>
              <a:t>主要原则</a:t>
            </a:r>
            <a:r>
              <a:rPr lang="ja-JP" altLang="en-US" b="1">
                <a:latin typeface="Segoe UI" panose="020B0502040204020203" pitchFamily="34" charset="0"/>
                <a:cs typeface="Segoe UI" panose="020B0502040204020203" pitchFamily="34" charset="0"/>
              </a:rPr>
              <a:t> </a:t>
            </a:r>
            <a:endParaRPr lang="en-US" b="1" dirty="0">
              <a:latin typeface="Segoe UI" panose="020B0502040204020203" pitchFamily="34" charset="0"/>
              <a:cs typeface="Segoe UI" panose="020B0502040204020203" pitchFamily="34" charset="0"/>
            </a:endParaRPr>
          </a:p>
        </p:txBody>
      </p:sp>
      <p:sp>
        <p:nvSpPr>
          <p:cNvPr id="4" name="Slide Number Placeholder 3">
            <a:extLst>
              <a:ext uri="{FF2B5EF4-FFF2-40B4-BE49-F238E27FC236}">
                <a16:creationId xmlns:a16="http://schemas.microsoft.com/office/drawing/2014/main" id="{2411BBD7-DB4D-4276-BF71-1DED0F2F04CD}"/>
              </a:ext>
            </a:extLst>
          </p:cNvPr>
          <p:cNvSpPr>
            <a:spLocks noGrp="1"/>
          </p:cNvSpPr>
          <p:nvPr>
            <p:ph type="sldNum" sz="quarter" idx="12"/>
          </p:nvPr>
        </p:nvSpPr>
        <p:spPr>
          <a:xfrm>
            <a:off x="8610600" y="6356350"/>
            <a:ext cx="2743200" cy="365125"/>
          </a:xfrm>
        </p:spPr>
        <p:txBody>
          <a:bodyPr vert="horz" lIns="91440" tIns="45720" rIns="91440" bIns="45720" rtlCol="0" anchor="ctr">
            <a:normAutofit/>
          </a:bodyPr>
          <a:lstStyle/>
          <a:p>
            <a:pPr>
              <a:spcAft>
                <a:spcPts val="600"/>
              </a:spcAft>
              <a:defRPr/>
            </a:pPr>
            <a:fld id="{C752A0BD-0866-3242-8D3D-E9BB77ED850E}" type="slidenum">
              <a:rPr lang="en-US" sz="1600">
                <a:solidFill>
                  <a:schemeClr val="tx1"/>
                </a:solidFill>
                <a:latin typeface="Arial" panose="020B0604020202020204" pitchFamily="34" charset="0"/>
                <a:cs typeface="Arial" panose="020B0604020202020204" pitchFamily="34" charset="0"/>
              </a:rPr>
              <a:pPr>
                <a:spcAft>
                  <a:spcPts val="600"/>
                </a:spcAft>
                <a:defRPr/>
              </a:pPr>
              <a:t>19</a:t>
            </a:fld>
            <a:endParaRPr lang="en-US" dirty="0">
              <a:solidFill>
                <a:schemeClr val="tx1"/>
              </a:solidFill>
              <a:latin typeface="Arial" panose="020B0604020202020204" pitchFamily="34" charset="0"/>
              <a:cs typeface="Arial" panose="020B0604020202020204" pitchFamily="34" charset="0"/>
            </a:endParaRPr>
          </a:p>
        </p:txBody>
      </p:sp>
      <p:pic>
        <p:nvPicPr>
          <p:cNvPr id="8" name="Picture 7" descr="Logo&#10;&#10;Description automatically generated">
            <a:extLst>
              <a:ext uri="{FF2B5EF4-FFF2-40B4-BE49-F238E27FC236}">
                <a16:creationId xmlns:a16="http://schemas.microsoft.com/office/drawing/2014/main" id="{1607C0B7-0A11-9B44-ACF2-BAD2264C5429}"/>
              </a:ext>
            </a:extLst>
          </p:cNvPr>
          <p:cNvPicPr>
            <a:picLocks noChangeAspect="1"/>
          </p:cNvPicPr>
          <p:nvPr/>
        </p:nvPicPr>
        <p:blipFill>
          <a:blip r:embed="rId3"/>
          <a:stretch>
            <a:fillRect/>
          </a:stretch>
        </p:blipFill>
        <p:spPr>
          <a:xfrm>
            <a:off x="190575" y="158042"/>
            <a:ext cx="830703" cy="678780"/>
          </a:xfrm>
          <a:prstGeom prst="rect">
            <a:avLst/>
          </a:prstGeom>
        </p:spPr>
      </p:pic>
    </p:spTree>
    <p:extLst>
      <p:ext uri="{BB962C8B-B14F-4D97-AF65-F5344CB8AC3E}">
        <p14:creationId xmlns:p14="http://schemas.microsoft.com/office/powerpoint/2010/main" val="401276614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 name="Picture 6" descr="A picture containing projector&#10;&#10;Description automatically generated">
            <a:extLst>
              <a:ext uri="{FF2B5EF4-FFF2-40B4-BE49-F238E27FC236}">
                <a16:creationId xmlns:a16="http://schemas.microsoft.com/office/drawing/2014/main" id="{8A2F7E08-9080-4C7B-8D0A-6CA6D45E81F6}"/>
              </a:ext>
            </a:extLst>
          </p:cNvPr>
          <p:cNvPicPr>
            <a:picLocks noChangeAspect="1"/>
          </p:cNvPicPr>
          <p:nvPr/>
        </p:nvPicPr>
        <p:blipFill rotWithShape="1">
          <a:blip r:embed="rId2"/>
          <a:srcRect l="18959" r="38854"/>
          <a:stretch/>
        </p:blipFill>
        <p:spPr>
          <a:xfrm rot="5400000">
            <a:off x="2666999" y="-2667000"/>
            <a:ext cx="6858000" cy="12192000"/>
          </a:xfrm>
          <a:prstGeom prst="rect">
            <a:avLst/>
          </a:prstGeom>
        </p:spPr>
      </p:pic>
      <p:sp>
        <p:nvSpPr>
          <p:cNvPr id="33" name="Freeform 5">
            <a:extLst>
              <a:ext uri="{FF2B5EF4-FFF2-40B4-BE49-F238E27FC236}">
                <a16:creationId xmlns:a16="http://schemas.microsoft.com/office/drawing/2014/main" id="{3CD9DF72-87A3-404E-A828-84CBF11A83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flipH="1">
            <a:off x="0" y="998175"/>
            <a:ext cx="6017172" cy="5859825"/>
          </a:xfrm>
          <a:custGeom>
            <a:avLst/>
            <a:gdLst>
              <a:gd name="T0" fmla="*/ 1333 w 1333"/>
              <a:gd name="T1" fmla="*/ 1031 h 1298"/>
              <a:gd name="T2" fmla="*/ 1333 w 1333"/>
              <a:gd name="T3" fmla="*/ 380 h 1298"/>
              <a:gd name="T4" fmla="*/ 706 w 1333"/>
              <a:gd name="T5" fmla="*/ 0 h 1298"/>
              <a:gd name="T6" fmla="*/ 0 w 1333"/>
              <a:gd name="T7" fmla="*/ 706 h 1298"/>
              <a:gd name="T8" fmla="*/ 323 w 1333"/>
              <a:gd name="T9" fmla="*/ 1298 h 1298"/>
              <a:gd name="T10" fmla="*/ 1090 w 1333"/>
              <a:gd name="T11" fmla="*/ 1298 h 1298"/>
              <a:gd name="T12" fmla="*/ 1333 w 1333"/>
              <a:gd name="T13" fmla="*/ 1031 h 1298"/>
            </a:gdLst>
            <a:ahLst/>
            <a:cxnLst>
              <a:cxn ang="0">
                <a:pos x="T0" y="T1"/>
              </a:cxn>
              <a:cxn ang="0">
                <a:pos x="T2" y="T3"/>
              </a:cxn>
              <a:cxn ang="0">
                <a:pos x="T4" y="T5"/>
              </a:cxn>
              <a:cxn ang="0">
                <a:pos x="T6" y="T7"/>
              </a:cxn>
              <a:cxn ang="0">
                <a:pos x="T8" y="T9"/>
              </a:cxn>
              <a:cxn ang="0">
                <a:pos x="T10" y="T11"/>
              </a:cxn>
              <a:cxn ang="0">
                <a:pos x="T12" y="T13"/>
              </a:cxn>
            </a:cxnLst>
            <a:rect l="0" t="0" r="r" b="b"/>
            <a:pathLst>
              <a:path w="1333" h="1298">
                <a:moveTo>
                  <a:pt x="1333" y="1031"/>
                </a:moveTo>
                <a:cubicBezTo>
                  <a:pt x="1333" y="380"/>
                  <a:pt x="1333" y="380"/>
                  <a:pt x="1333" y="380"/>
                </a:cubicBezTo>
                <a:cubicBezTo>
                  <a:pt x="1215" y="154"/>
                  <a:pt x="979" y="0"/>
                  <a:pt x="706" y="0"/>
                </a:cubicBezTo>
                <a:cubicBezTo>
                  <a:pt x="317" y="0"/>
                  <a:pt x="0" y="316"/>
                  <a:pt x="0" y="706"/>
                </a:cubicBezTo>
                <a:cubicBezTo>
                  <a:pt x="0" y="954"/>
                  <a:pt x="129" y="1172"/>
                  <a:pt x="323" y="1298"/>
                </a:cubicBezTo>
                <a:cubicBezTo>
                  <a:pt x="1090" y="1298"/>
                  <a:pt x="1090" y="1298"/>
                  <a:pt x="1090" y="1298"/>
                </a:cubicBezTo>
                <a:cubicBezTo>
                  <a:pt x="1193" y="1232"/>
                  <a:pt x="1276" y="1140"/>
                  <a:pt x="1333" y="1031"/>
                </a:cubicBezTo>
                <a:close/>
              </a:path>
            </a:pathLst>
          </a:custGeom>
          <a:solidFill>
            <a:schemeClr val="bg1">
              <a:alpha val="75000"/>
            </a:schemeClr>
          </a:solidFill>
          <a:ln w="50800" cap="sq" cmpd="dbl">
            <a:noFill/>
            <a:miter lim="800000"/>
          </a:ln>
          <a:effectLst/>
        </p:spPr>
        <p:txBody>
          <a:bodyPr vert="horz" lIns="91440" tIns="45720" rIns="91440" bIns="45720" rtlCol="0" anchor="t">
            <a:normAutofit/>
          </a:bodyPr>
          <a:lstStyle/>
          <a:p>
            <a:pPr algn="ctr">
              <a:spcAft>
                <a:spcPts val="1000"/>
              </a:spcAft>
              <a:buClr>
                <a:schemeClr val="tx1"/>
              </a:buClr>
              <a:buSzPct val="100000"/>
              <a:buFont typeface="Arial"/>
              <a:buNone/>
            </a:pPr>
            <a:endParaRPr lang="en-US" sz="1600" cap="all"/>
          </a:p>
        </p:txBody>
      </p:sp>
      <p:sp>
        <p:nvSpPr>
          <p:cNvPr id="12" name="Title 6">
            <a:extLst>
              <a:ext uri="{FF2B5EF4-FFF2-40B4-BE49-F238E27FC236}">
                <a16:creationId xmlns:a16="http://schemas.microsoft.com/office/drawing/2014/main" id="{CEB94F74-397D-8245-9876-018C9E3AF972}"/>
              </a:ext>
            </a:extLst>
          </p:cNvPr>
          <p:cNvSpPr txBox="1">
            <a:spLocks/>
          </p:cNvSpPr>
          <p:nvPr/>
        </p:nvSpPr>
        <p:spPr>
          <a:xfrm>
            <a:off x="331073" y="1994385"/>
            <a:ext cx="4962822" cy="1342754"/>
          </a:xfrm>
          <a:prstGeom prst="rect">
            <a:avLst/>
          </a:prstGeom>
        </p:spPr>
        <p:txBody>
          <a:bodyPr vert="horz" lIns="91440" tIns="45720" rIns="91440" bIns="45720" rtlCol="0" anchor="ctr" anchorCtr="0">
            <a:normAutofit/>
          </a:bodyPr>
          <a:lstStyle>
            <a:lvl1pPr algn="l" defTabSz="975482" rtl="0" eaLnBrk="1" latinLnBrk="0" hangingPunct="1">
              <a:spcBef>
                <a:spcPct val="0"/>
              </a:spcBef>
              <a:buNone/>
              <a:defRPr sz="2600" b="1" kern="1200">
                <a:solidFill>
                  <a:schemeClr val="tx1"/>
                </a:solidFill>
                <a:latin typeface="Arial" panose="020B0604020202020204" pitchFamily="34" charset="0"/>
                <a:ea typeface="+mj-ea"/>
                <a:cs typeface="+mj-cs"/>
              </a:defRPr>
            </a:lvl1pPr>
          </a:lstStyle>
          <a:p>
            <a:pPr algn="ctr" defTabSz="914400">
              <a:lnSpc>
                <a:spcPct val="90000"/>
              </a:lnSpc>
              <a:spcAft>
                <a:spcPts val="600"/>
              </a:spcAft>
            </a:pPr>
            <a:r>
              <a:rPr lang="ja-JP" altLang="en-US" sz="2800">
                <a:latin typeface="Segoe UI" panose="020B0502040204020203" pitchFamily="34" charset="0"/>
                <a:ea typeface="+mn-ea"/>
                <a:cs typeface="Segoe UI" panose="020B0502040204020203" pitchFamily="34" charset="0"/>
              </a:rPr>
              <a:t>有害垃圾管理 </a:t>
            </a:r>
            <a:r>
              <a:rPr lang="en-US" altLang="ja-JP" sz="2800" dirty="0">
                <a:latin typeface="Segoe UI" panose="020B0502040204020203" pitchFamily="34" charset="0"/>
                <a:ea typeface="+mn-ea"/>
                <a:cs typeface="Segoe UI" panose="020B0502040204020203" pitchFamily="34" charset="0"/>
              </a:rPr>
              <a:t>— </a:t>
            </a:r>
            <a:r>
              <a:rPr lang="ja-JP" altLang="en-US" sz="2800">
                <a:latin typeface="Segoe UI" panose="020B0502040204020203" pitchFamily="34" charset="0"/>
                <a:ea typeface="+mn-ea"/>
                <a:cs typeface="Segoe UI" panose="020B0502040204020203" pitchFamily="34" charset="0"/>
              </a:rPr>
              <a:t>主要原则 </a:t>
            </a:r>
            <a:endParaRPr lang="en-US" sz="2800" dirty="0">
              <a:latin typeface="Segoe UI" panose="020B0502040204020203" pitchFamily="34" charset="0"/>
              <a:ea typeface="+mn-ea"/>
              <a:cs typeface="Segoe UI" panose="020B0502040204020203" pitchFamily="34" charset="0"/>
            </a:endParaRPr>
          </a:p>
        </p:txBody>
      </p:sp>
      <p:cxnSp>
        <p:nvCxnSpPr>
          <p:cNvPr id="35" name="Straight Connector 34">
            <a:extLst>
              <a:ext uri="{FF2B5EF4-FFF2-40B4-BE49-F238E27FC236}">
                <a16:creationId xmlns:a16="http://schemas.microsoft.com/office/drawing/2014/main" id="{20E3A342-4D61-4E3F-AF90-1AB42AEB96C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2287051" y="3337139"/>
            <a:ext cx="935420" cy="0"/>
          </a:xfrm>
          <a:prstGeom prst="line">
            <a:avLst/>
          </a:prstGeom>
          <a:ln w="25400" cap="sq">
            <a:solidFill>
              <a:schemeClr val="tx1">
                <a:lumMod val="85000"/>
                <a:lumOff val="15000"/>
              </a:schemeClr>
            </a:solidFill>
            <a:bevel/>
          </a:ln>
        </p:spPr>
        <p:style>
          <a:lnRef idx="1">
            <a:schemeClr val="accent1"/>
          </a:lnRef>
          <a:fillRef idx="0">
            <a:schemeClr val="accent1"/>
          </a:fillRef>
          <a:effectRef idx="0">
            <a:schemeClr val="accent1"/>
          </a:effectRef>
          <a:fontRef idx="minor">
            <a:schemeClr val="tx1"/>
          </a:fontRef>
        </p:style>
      </p:cxnSp>
      <p:sp>
        <p:nvSpPr>
          <p:cNvPr id="9" name="Content Placeholder 5">
            <a:extLst>
              <a:ext uri="{FF2B5EF4-FFF2-40B4-BE49-F238E27FC236}">
                <a16:creationId xmlns:a16="http://schemas.microsoft.com/office/drawing/2014/main" id="{69A75DD6-106E-3747-9337-F35CA551B618}"/>
              </a:ext>
            </a:extLst>
          </p:cNvPr>
          <p:cNvSpPr>
            <a:spLocks noGrp="1"/>
          </p:cNvSpPr>
          <p:nvPr>
            <p:ph idx="1"/>
          </p:nvPr>
        </p:nvSpPr>
        <p:spPr>
          <a:xfrm>
            <a:off x="525514" y="3239986"/>
            <a:ext cx="4593021" cy="2619839"/>
          </a:xfrm>
        </p:spPr>
        <p:txBody>
          <a:bodyPr vert="horz" lIns="91440" tIns="45720" rIns="91440" bIns="45720" rtlCol="0" anchor="ctr">
            <a:normAutofit/>
          </a:bodyPr>
          <a:lstStyle/>
          <a:p>
            <a:r>
              <a:rPr lang="ja-JP" altLang="en-US" sz="1600" b="1">
                <a:latin typeface="Segoe UI" panose="020B0502040204020203" pitchFamily="34" charset="0"/>
                <a:cs typeface="Segoe UI" panose="020B0502040204020203" pitchFamily="34" charset="0"/>
              </a:rPr>
              <a:t>联合国维和行动日常使用的一些材料一旦过期、消耗或使用过，可能会成为有害垃圾 </a:t>
            </a:r>
            <a:endParaRPr lang="en-US" sz="1600" b="1" dirty="0">
              <a:latin typeface="Segoe UI" panose="020B0502040204020203" pitchFamily="34" charset="0"/>
              <a:cs typeface="Segoe UI" panose="020B0502040204020203" pitchFamily="34" charset="0"/>
            </a:endParaRPr>
          </a:p>
          <a:p>
            <a:r>
              <a:rPr lang="ja-JP" altLang="en-US" sz="1600" b="1">
                <a:latin typeface="Segoe UI" panose="020B0502040204020203" pitchFamily="34" charset="0"/>
                <a:cs typeface="Segoe UI" panose="020B0502040204020203" pitchFamily="34" charset="0"/>
              </a:rPr>
              <a:t>有害垃圾和材料必须得到安全管理，避免对社区、人员和环境造成危害 </a:t>
            </a:r>
            <a:endParaRPr lang="en-US" sz="1800" dirty="0"/>
          </a:p>
          <a:p>
            <a:endParaRPr lang="en-US" sz="1800" dirty="0"/>
          </a:p>
        </p:txBody>
      </p:sp>
      <p:sp>
        <p:nvSpPr>
          <p:cNvPr id="10" name="Title 6">
            <a:extLst>
              <a:ext uri="{FF2B5EF4-FFF2-40B4-BE49-F238E27FC236}">
                <a16:creationId xmlns:a16="http://schemas.microsoft.com/office/drawing/2014/main" id="{AC41F420-9812-D14D-8F2C-C20EA5B8849D}"/>
              </a:ext>
            </a:extLst>
          </p:cNvPr>
          <p:cNvSpPr txBox="1">
            <a:spLocks/>
          </p:cNvSpPr>
          <p:nvPr/>
        </p:nvSpPr>
        <p:spPr>
          <a:xfrm>
            <a:off x="989079" y="876298"/>
            <a:ext cx="6002110" cy="1495425"/>
          </a:xfrm>
          <a:prstGeom prst="rect">
            <a:avLst/>
          </a:prstGeom>
        </p:spPr>
        <p:txBody>
          <a:bodyPr vert="horz" lIns="91440" tIns="45720" rIns="91440" bIns="45720" rtlCol="0" anchor="ctr" anchorCtr="0">
            <a:normAutofit/>
          </a:bodyPr>
          <a:lstStyle>
            <a:lvl1pPr algn="l" defTabSz="975482" rtl="0" eaLnBrk="1" latinLnBrk="0" hangingPunct="1">
              <a:spcBef>
                <a:spcPct val="0"/>
              </a:spcBef>
              <a:buNone/>
              <a:defRPr sz="2600" b="1" kern="1200">
                <a:solidFill>
                  <a:schemeClr val="tx1"/>
                </a:solidFill>
                <a:latin typeface="Arial" panose="020B0604020202020204" pitchFamily="34" charset="0"/>
                <a:ea typeface="+mj-ea"/>
                <a:cs typeface="+mj-cs"/>
              </a:defRPr>
            </a:lvl1pPr>
          </a:lstStyle>
          <a:p>
            <a:pPr defTabSz="914400">
              <a:lnSpc>
                <a:spcPct val="90000"/>
              </a:lnSpc>
              <a:spcAft>
                <a:spcPts val="600"/>
              </a:spcAft>
            </a:pPr>
            <a:endParaRPr lang="en-US" sz="2800" b="0" dirty="0">
              <a:latin typeface="Arial Nova" panose="020B0504020202020204" pitchFamily="34" charset="0"/>
            </a:endParaRPr>
          </a:p>
        </p:txBody>
      </p:sp>
      <p:pic>
        <p:nvPicPr>
          <p:cNvPr id="8" name="Picture 7" descr="Logo&#10;&#10;Description automatically generated">
            <a:extLst>
              <a:ext uri="{FF2B5EF4-FFF2-40B4-BE49-F238E27FC236}">
                <a16:creationId xmlns:a16="http://schemas.microsoft.com/office/drawing/2014/main" id="{2F2701C9-4C46-2C4D-A81D-B0176F48D2E5}"/>
              </a:ext>
            </a:extLst>
          </p:cNvPr>
          <p:cNvPicPr>
            <a:picLocks noChangeAspect="1"/>
          </p:cNvPicPr>
          <p:nvPr/>
        </p:nvPicPr>
        <p:blipFill>
          <a:blip r:embed="rId3"/>
          <a:stretch>
            <a:fillRect/>
          </a:stretch>
        </p:blipFill>
        <p:spPr>
          <a:xfrm>
            <a:off x="190575" y="158042"/>
            <a:ext cx="830703" cy="678780"/>
          </a:xfrm>
          <a:prstGeom prst="rect">
            <a:avLst/>
          </a:prstGeom>
        </p:spPr>
      </p:pic>
      <p:sp>
        <p:nvSpPr>
          <p:cNvPr id="11" name="Slide Number Placeholder 3">
            <a:extLst>
              <a:ext uri="{FF2B5EF4-FFF2-40B4-BE49-F238E27FC236}">
                <a16:creationId xmlns:a16="http://schemas.microsoft.com/office/drawing/2014/main" id="{7A679AC1-AC6D-8445-935C-ADA6186836F0}"/>
              </a:ext>
            </a:extLst>
          </p:cNvPr>
          <p:cNvSpPr>
            <a:spLocks noGrp="1"/>
          </p:cNvSpPr>
          <p:nvPr>
            <p:ph type="sldNum" sz="quarter" idx="12"/>
          </p:nvPr>
        </p:nvSpPr>
        <p:spPr>
          <a:xfrm>
            <a:off x="8610600" y="6356350"/>
            <a:ext cx="2743200" cy="365125"/>
          </a:xfrm>
        </p:spPr>
        <p:txBody>
          <a:bodyPr/>
          <a:lstStyle/>
          <a:p>
            <a:fld id="{C752A0BD-0866-3242-8D3D-E9BB77ED850E}" type="slidenum">
              <a:rPr lang="en-US" sz="1600" smtClean="0">
                <a:solidFill>
                  <a:schemeClr val="bg1"/>
                </a:solidFill>
                <a:latin typeface="Arial" panose="020B0604020202020204" pitchFamily="34" charset="0"/>
                <a:cs typeface="Arial" panose="020B0604020202020204" pitchFamily="34" charset="0"/>
              </a:rPr>
              <a:t>20</a:t>
            </a:fld>
            <a:endParaRPr lang="en-US"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14252119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9" name="Rectangle 18">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9"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A picture containing person, standing&#10;&#10;Description automatically generated">
            <a:extLst>
              <a:ext uri="{FF2B5EF4-FFF2-40B4-BE49-F238E27FC236}">
                <a16:creationId xmlns:a16="http://schemas.microsoft.com/office/drawing/2014/main" id="{48BDD54A-3460-46D1-82A0-23AD47FE4F02}"/>
              </a:ext>
            </a:extLst>
          </p:cNvPr>
          <p:cNvPicPr>
            <a:picLocks noChangeAspect="1"/>
          </p:cNvPicPr>
          <p:nvPr/>
        </p:nvPicPr>
        <p:blipFill rotWithShape="1">
          <a:blip r:embed="rId2"/>
          <a:srcRect t="14338" r="16512" b="15981"/>
          <a:stretch/>
        </p:blipFill>
        <p:spPr>
          <a:xfrm>
            <a:off x="3360563" y="10"/>
            <a:ext cx="9125673" cy="6857990"/>
          </a:xfrm>
          <a:prstGeom prst="rect">
            <a:avLst/>
          </a:prstGeom>
        </p:spPr>
      </p:pic>
      <p:sp>
        <p:nvSpPr>
          <p:cNvPr id="21" name="Rectangle 20">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7390263"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Content Placeholder 5">
            <a:extLst>
              <a:ext uri="{FF2B5EF4-FFF2-40B4-BE49-F238E27FC236}">
                <a16:creationId xmlns:a16="http://schemas.microsoft.com/office/drawing/2014/main" id="{0954F528-E958-324A-9B30-90273A52961F}"/>
              </a:ext>
            </a:extLst>
          </p:cNvPr>
          <p:cNvSpPr txBox="1">
            <a:spLocks/>
          </p:cNvSpPr>
          <p:nvPr/>
        </p:nvSpPr>
        <p:spPr>
          <a:xfrm>
            <a:off x="297284" y="1622832"/>
            <a:ext cx="4236078" cy="473351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ja-JP" altLang="en-US" sz="1700" b="1">
                <a:latin typeface="Segoe UI" panose="020B0502040204020203" pitchFamily="34" charset="0"/>
                <a:cs typeface="Segoe UI" panose="020B0502040204020203" pitchFamily="34" charset="0"/>
              </a:rPr>
              <a:t>以下材料属于联合国维和行动中产生的常见有害垃圾范畴（但不限于此） </a:t>
            </a:r>
            <a:endParaRPr lang="en-US" altLang="ja-JP" sz="1700" b="1" dirty="0">
              <a:latin typeface="Segoe UI" panose="020B0502040204020203" pitchFamily="34" charset="0"/>
              <a:cs typeface="Segoe UI" panose="020B0502040204020203" pitchFamily="34" charset="0"/>
            </a:endParaRPr>
          </a:p>
          <a:p>
            <a:pPr lvl="1"/>
            <a:r>
              <a:rPr lang="zh-CN" altLang="en-US" sz="1700" b="1" dirty="0">
                <a:latin typeface="Segoe UI" panose="020B0502040204020203" pitchFamily="34" charset="0"/>
                <a:cs typeface="Segoe UI" panose="020B0502040204020203" pitchFamily="34" charset="0"/>
              </a:rPr>
              <a:t>铅酸电池</a:t>
            </a:r>
            <a:r>
              <a:rPr lang="en-US" sz="1700" b="1" dirty="0">
                <a:latin typeface="Segoe UI" panose="020B0502040204020203" pitchFamily="34" charset="0"/>
                <a:cs typeface="Segoe UI" panose="020B0502040204020203" pitchFamily="34" charset="0"/>
              </a:rPr>
              <a:t> </a:t>
            </a:r>
          </a:p>
          <a:p>
            <a:pPr lvl="1"/>
            <a:r>
              <a:rPr lang="zh-CN" altLang="en-US" sz="1700" b="1" dirty="0">
                <a:latin typeface="Segoe UI" panose="020B0502040204020203" pitchFamily="34" charset="0"/>
                <a:cs typeface="Segoe UI" panose="020B0502040204020203" pitchFamily="34" charset="0"/>
              </a:rPr>
              <a:t>旧机油、旧润滑油和其它类似油料垃圾</a:t>
            </a:r>
            <a:r>
              <a:rPr lang="en-US" sz="1700" b="1" dirty="0">
                <a:latin typeface="Segoe UI" panose="020B0502040204020203" pitchFamily="34" charset="0"/>
                <a:cs typeface="Segoe UI" panose="020B0502040204020203" pitchFamily="34" charset="0"/>
              </a:rPr>
              <a:t> </a:t>
            </a:r>
          </a:p>
          <a:p>
            <a:pPr lvl="1"/>
            <a:r>
              <a:rPr lang="zh-CN" altLang="en-US" sz="1700" b="1" dirty="0">
                <a:latin typeface="Segoe UI" panose="020B0502040204020203" pitchFamily="34" charset="0"/>
                <a:cs typeface="Segoe UI" panose="020B0502040204020203" pitchFamily="34" charset="0"/>
              </a:rPr>
              <a:t>机油滤芯</a:t>
            </a:r>
            <a:r>
              <a:rPr lang="en-US" sz="1700" b="1" dirty="0">
                <a:latin typeface="Segoe UI" panose="020B0502040204020203" pitchFamily="34" charset="0"/>
                <a:cs typeface="Segoe UI" panose="020B0502040204020203" pitchFamily="34" charset="0"/>
              </a:rPr>
              <a:t> </a:t>
            </a:r>
          </a:p>
          <a:p>
            <a:pPr lvl="1"/>
            <a:r>
              <a:rPr lang="zh-CN" altLang="en-US" sz="1700" b="1" dirty="0">
                <a:latin typeface="Segoe UI" panose="020B0502040204020203" pitchFamily="34" charset="0"/>
                <a:cs typeface="Segoe UI" panose="020B0502040204020203" pitchFamily="34" charset="0"/>
              </a:rPr>
              <a:t>生物医学垃圾</a:t>
            </a:r>
            <a:r>
              <a:rPr lang="en-US" sz="1700" b="1" dirty="0">
                <a:latin typeface="Segoe UI" panose="020B0502040204020203" pitchFamily="34" charset="0"/>
                <a:cs typeface="Segoe UI" panose="020B0502040204020203" pitchFamily="34" charset="0"/>
              </a:rPr>
              <a:t> </a:t>
            </a:r>
          </a:p>
          <a:p>
            <a:pPr lvl="1"/>
            <a:r>
              <a:rPr lang="zh-CN" altLang="en-US" sz="1700" b="1" dirty="0">
                <a:latin typeface="Segoe UI" panose="020B0502040204020203" pitchFamily="34" charset="0"/>
                <a:cs typeface="Segoe UI" panose="020B0502040204020203" pitchFamily="34" charset="0"/>
              </a:rPr>
              <a:t>过期药品</a:t>
            </a:r>
            <a:r>
              <a:rPr lang="en-US" sz="1700" b="1" dirty="0">
                <a:latin typeface="Segoe UI" panose="020B0502040204020203" pitchFamily="34" charset="0"/>
                <a:cs typeface="Segoe UI" panose="020B0502040204020203" pitchFamily="34" charset="0"/>
              </a:rPr>
              <a:t> </a:t>
            </a:r>
          </a:p>
          <a:p>
            <a:pPr lvl="1"/>
            <a:r>
              <a:rPr lang="zh-CN" altLang="en-US" sz="1700" b="1" dirty="0">
                <a:latin typeface="Segoe UI" panose="020B0502040204020203" pitchFamily="34" charset="0"/>
                <a:cs typeface="Segoe UI" panose="020B0502040204020203" pitchFamily="34" charset="0"/>
              </a:rPr>
              <a:t>化学品及有害材料</a:t>
            </a:r>
            <a:r>
              <a:rPr lang="en-US" sz="1700" b="1" dirty="0">
                <a:latin typeface="Segoe UI" panose="020B0502040204020203" pitchFamily="34" charset="0"/>
                <a:cs typeface="Segoe UI" panose="020B0502040204020203" pitchFamily="34" charset="0"/>
              </a:rPr>
              <a:t> </a:t>
            </a:r>
          </a:p>
          <a:p>
            <a:pPr lvl="1"/>
            <a:r>
              <a:rPr lang="zh-CN" altLang="en-US" sz="1700" b="1" dirty="0">
                <a:latin typeface="Segoe UI" panose="020B0502040204020203" pitchFamily="34" charset="0"/>
                <a:cs typeface="Segoe UI" panose="020B0502040204020203" pitchFamily="34" charset="0"/>
              </a:rPr>
              <a:t>农药</a:t>
            </a:r>
            <a:r>
              <a:rPr lang="en-US" sz="1700" b="1" dirty="0">
                <a:latin typeface="Segoe UI" panose="020B0502040204020203" pitchFamily="34" charset="0"/>
                <a:cs typeface="Segoe UI" panose="020B0502040204020203" pitchFamily="34" charset="0"/>
              </a:rPr>
              <a:t> </a:t>
            </a:r>
          </a:p>
          <a:p>
            <a:pPr lvl="1"/>
            <a:r>
              <a:rPr lang="zh-CN" altLang="en-US" sz="1700" b="1" dirty="0">
                <a:latin typeface="Segoe UI" panose="020B0502040204020203" pitchFamily="34" charset="0"/>
                <a:cs typeface="Segoe UI" panose="020B0502040204020203" pitchFamily="34" charset="0"/>
              </a:rPr>
              <a:t>电子垃圾</a:t>
            </a:r>
            <a:r>
              <a:rPr lang="en-US" sz="1700" b="1" dirty="0">
                <a:latin typeface="Segoe UI" panose="020B0502040204020203" pitchFamily="34" charset="0"/>
                <a:cs typeface="Segoe UI" panose="020B0502040204020203" pitchFamily="34" charset="0"/>
              </a:rPr>
              <a:t> </a:t>
            </a:r>
          </a:p>
          <a:p>
            <a:pPr lvl="1"/>
            <a:r>
              <a:rPr lang="zh-CN" altLang="en-US" sz="1700" b="1" dirty="0">
                <a:latin typeface="Segoe UI" panose="020B0502040204020203" pitchFamily="34" charset="0"/>
                <a:cs typeface="Segoe UI" panose="020B0502040204020203" pitchFamily="34" charset="0"/>
              </a:rPr>
              <a:t>实验室试剂</a:t>
            </a:r>
            <a:r>
              <a:rPr lang="en-US" sz="1700" b="1" dirty="0">
                <a:latin typeface="Segoe UI" panose="020B0502040204020203" pitchFamily="34" charset="0"/>
                <a:cs typeface="Segoe UI" panose="020B0502040204020203" pitchFamily="34" charset="0"/>
              </a:rPr>
              <a:t> </a:t>
            </a:r>
          </a:p>
          <a:p>
            <a:pPr lvl="1"/>
            <a:r>
              <a:rPr lang="zh-CN" altLang="en-US" sz="1700" b="1" dirty="0">
                <a:latin typeface="Segoe UI" panose="020B0502040204020203" pitchFamily="34" charset="0"/>
                <a:cs typeface="Segoe UI" panose="020B0502040204020203" pitchFamily="34" charset="0"/>
              </a:rPr>
              <a:t>日光灯</a:t>
            </a:r>
            <a:r>
              <a:rPr lang="en-US" sz="1700" b="1" dirty="0">
                <a:latin typeface="Segoe UI" panose="020B0502040204020203" pitchFamily="34" charset="0"/>
                <a:cs typeface="Segoe UI" panose="020B0502040204020203" pitchFamily="34" charset="0"/>
              </a:rPr>
              <a:t>/LED</a:t>
            </a:r>
            <a:r>
              <a:rPr lang="zh-CN" altLang="en-US" sz="1700" b="1" dirty="0">
                <a:latin typeface="Segoe UI" panose="020B0502040204020203" pitchFamily="34" charset="0"/>
                <a:cs typeface="Segoe UI" panose="020B0502040204020203" pitchFamily="34" charset="0"/>
              </a:rPr>
              <a:t>灯泡</a:t>
            </a:r>
            <a:endParaRPr lang="en-US" altLang="zh-CN" sz="1700" b="1" dirty="0">
              <a:latin typeface="Segoe UI" panose="020B0502040204020203" pitchFamily="34" charset="0"/>
              <a:cs typeface="Segoe UI" panose="020B0502040204020203" pitchFamily="34" charset="0"/>
            </a:endParaRPr>
          </a:p>
          <a:p>
            <a:pPr lvl="1"/>
            <a:r>
              <a:rPr lang="zh-CN" altLang="en-US" sz="1700" b="1" dirty="0">
                <a:latin typeface="Segoe UI" panose="020B0502040204020203" pitchFamily="34" charset="0"/>
                <a:cs typeface="Segoe UI" panose="020B0502040204020203" pitchFamily="34" charset="0"/>
              </a:rPr>
              <a:t>受污染的土壤（如受油料溅漏、弹药射击污染等）</a:t>
            </a:r>
            <a:r>
              <a:rPr lang="en-US" sz="1400" dirty="0"/>
              <a:t> </a:t>
            </a:r>
            <a:endParaRPr lang="en-US" sz="1300" dirty="0"/>
          </a:p>
        </p:txBody>
      </p:sp>
      <p:sp>
        <p:nvSpPr>
          <p:cNvPr id="3" name="Slide Number Placeholder 2">
            <a:extLst>
              <a:ext uri="{FF2B5EF4-FFF2-40B4-BE49-F238E27FC236}">
                <a16:creationId xmlns:a16="http://schemas.microsoft.com/office/drawing/2014/main" id="{CFE83CE4-512E-0345-AD7F-46D7B213C8B7}"/>
              </a:ext>
            </a:extLst>
          </p:cNvPr>
          <p:cNvSpPr>
            <a:spLocks noGrp="1"/>
          </p:cNvSpPr>
          <p:nvPr>
            <p:ph type="sldNum" sz="quarter" idx="12"/>
          </p:nvPr>
        </p:nvSpPr>
        <p:spPr>
          <a:xfrm>
            <a:off x="8610600" y="6356350"/>
            <a:ext cx="2743200" cy="365125"/>
          </a:xfrm>
        </p:spPr>
        <p:txBody>
          <a:bodyPr vert="horz" lIns="91440" tIns="45720" rIns="91440" bIns="45720" rtlCol="0" anchor="ctr">
            <a:normAutofit/>
          </a:bodyPr>
          <a:lstStyle/>
          <a:p>
            <a:pPr>
              <a:spcAft>
                <a:spcPts val="600"/>
              </a:spcAft>
              <a:defRPr/>
            </a:pPr>
            <a:fld id="{C752A0BD-0866-3242-8D3D-E9BB77ED850E}" type="slidenum">
              <a:rPr lang="en-US" sz="1600">
                <a:solidFill>
                  <a:schemeClr val="tx1"/>
                </a:solidFill>
                <a:latin typeface="Arial" panose="020B0604020202020204" pitchFamily="34" charset="0"/>
                <a:cs typeface="Arial" panose="020B0604020202020204" pitchFamily="34" charset="0"/>
              </a:rPr>
              <a:pPr>
                <a:spcAft>
                  <a:spcPts val="600"/>
                </a:spcAft>
                <a:defRPr/>
              </a:pPr>
              <a:t>21</a:t>
            </a:fld>
            <a:endParaRPr lang="en-US" dirty="0">
              <a:solidFill>
                <a:schemeClr val="tx1"/>
              </a:solidFill>
              <a:latin typeface="Arial" panose="020B0604020202020204" pitchFamily="34" charset="0"/>
              <a:cs typeface="Arial" panose="020B0604020202020204" pitchFamily="34" charset="0"/>
            </a:endParaRPr>
          </a:p>
        </p:txBody>
      </p:sp>
      <p:pic>
        <p:nvPicPr>
          <p:cNvPr id="8" name="Picture 7" descr="Logo&#10;&#10;Description automatically generated">
            <a:extLst>
              <a:ext uri="{FF2B5EF4-FFF2-40B4-BE49-F238E27FC236}">
                <a16:creationId xmlns:a16="http://schemas.microsoft.com/office/drawing/2014/main" id="{70296ABA-F079-E040-8590-8BC62D76DD21}"/>
              </a:ext>
            </a:extLst>
          </p:cNvPr>
          <p:cNvPicPr>
            <a:picLocks noChangeAspect="1"/>
          </p:cNvPicPr>
          <p:nvPr/>
        </p:nvPicPr>
        <p:blipFill>
          <a:blip r:embed="rId3"/>
          <a:stretch>
            <a:fillRect/>
          </a:stretch>
        </p:blipFill>
        <p:spPr>
          <a:xfrm>
            <a:off x="190575" y="158042"/>
            <a:ext cx="830703" cy="678780"/>
          </a:xfrm>
          <a:prstGeom prst="rect">
            <a:avLst/>
          </a:prstGeom>
        </p:spPr>
      </p:pic>
    </p:spTree>
    <p:extLst>
      <p:ext uri="{BB962C8B-B14F-4D97-AF65-F5344CB8AC3E}">
        <p14:creationId xmlns:p14="http://schemas.microsoft.com/office/powerpoint/2010/main" val="167167893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 name="Flowchart: Document 13">
            <a:extLst>
              <a:ext uri="{FF2B5EF4-FFF2-40B4-BE49-F238E27FC236}">
                <a16:creationId xmlns:a16="http://schemas.microsoft.com/office/drawing/2014/main" id="{D12DDE76-C203-4047-9998-63900085B5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38175" y="0"/>
            <a:ext cx="3248025" cy="3400426"/>
          </a:xfrm>
          <a:prstGeom prst="flowChartDocumen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itle 6">
            <a:extLst>
              <a:ext uri="{FF2B5EF4-FFF2-40B4-BE49-F238E27FC236}">
                <a16:creationId xmlns:a16="http://schemas.microsoft.com/office/drawing/2014/main" id="{5AA4B9F7-5C08-DD45-A361-EB0E704DB23F}"/>
              </a:ext>
            </a:extLst>
          </p:cNvPr>
          <p:cNvSpPr txBox="1">
            <a:spLocks/>
          </p:cNvSpPr>
          <p:nvPr/>
        </p:nvSpPr>
        <p:spPr>
          <a:xfrm>
            <a:off x="838200" y="171162"/>
            <a:ext cx="2840182" cy="237114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spcAft>
                <a:spcPts val="600"/>
              </a:spcAft>
            </a:pPr>
            <a:r>
              <a:rPr lang="ja-JP" altLang="en-US" sz="3200" b="1">
                <a:solidFill>
                  <a:srgbClr val="FFFFFF"/>
                </a:solidFill>
                <a:latin typeface="+mn-ea"/>
                <a:ea typeface="+mn-ea"/>
                <a:cs typeface="Segoe UI" panose="020B0502040204020203" pitchFamily="34" charset="0"/>
              </a:rPr>
              <a:t>有害垃圾管理 </a:t>
            </a:r>
            <a:r>
              <a:rPr lang="en-US" altLang="ja-JP" sz="3200" b="1" dirty="0">
                <a:solidFill>
                  <a:srgbClr val="FFFFFF"/>
                </a:solidFill>
                <a:latin typeface="+mn-ea"/>
                <a:ea typeface="+mn-ea"/>
                <a:cs typeface="Segoe UI" panose="020B0502040204020203" pitchFamily="34" charset="0"/>
              </a:rPr>
              <a:t>— </a:t>
            </a:r>
            <a:r>
              <a:rPr lang="ja-JP" altLang="en-US" sz="3200" b="1">
                <a:solidFill>
                  <a:srgbClr val="FFFFFF"/>
                </a:solidFill>
                <a:latin typeface="+mn-ea"/>
                <a:ea typeface="+mn-ea"/>
                <a:cs typeface="Segoe UI" panose="020B0502040204020203" pitchFamily="34" charset="0"/>
              </a:rPr>
              <a:t>主要原则 </a:t>
            </a:r>
            <a:endParaRPr lang="en-US" sz="3200" b="1" kern="1200" dirty="0">
              <a:solidFill>
                <a:srgbClr val="FFFFFF"/>
              </a:solidFill>
              <a:latin typeface="+mn-ea"/>
              <a:ea typeface="+mn-ea"/>
              <a:cs typeface="Segoe UI" panose="020B0502040204020203" pitchFamily="34" charset="0"/>
            </a:endParaRPr>
          </a:p>
        </p:txBody>
      </p:sp>
      <p:sp>
        <p:nvSpPr>
          <p:cNvPr id="3" name="Slide Number Placeholder 2">
            <a:extLst>
              <a:ext uri="{FF2B5EF4-FFF2-40B4-BE49-F238E27FC236}">
                <a16:creationId xmlns:a16="http://schemas.microsoft.com/office/drawing/2014/main" id="{168ED5E8-EAE7-0A45-A70B-6697E8219BA2}"/>
              </a:ext>
            </a:extLst>
          </p:cNvPr>
          <p:cNvSpPr>
            <a:spLocks noGrp="1"/>
          </p:cNvSpPr>
          <p:nvPr>
            <p:ph type="sldNum" sz="quarter" idx="12"/>
          </p:nvPr>
        </p:nvSpPr>
        <p:spPr>
          <a:xfrm>
            <a:off x="10926476" y="6356350"/>
            <a:ext cx="625443" cy="365125"/>
          </a:xfrm>
          <a:noFill/>
        </p:spPr>
        <p:txBody>
          <a:bodyPr vert="horz" lIns="91440" tIns="45720" rIns="91440" bIns="45720" rtlCol="0" anchor="ctr">
            <a:normAutofit/>
          </a:bodyPr>
          <a:lstStyle/>
          <a:p>
            <a:pPr algn="l">
              <a:spcAft>
                <a:spcPts val="600"/>
              </a:spcAft>
            </a:pPr>
            <a:fld id="{C752A0BD-0866-3242-8D3D-E9BB77ED850E}" type="slidenum">
              <a:rPr lang="en-US" sz="1600" smtClean="0">
                <a:solidFill>
                  <a:schemeClr val="tx1"/>
                </a:solidFill>
                <a:latin typeface="Arial" panose="020B0604020202020204" pitchFamily="34" charset="0"/>
                <a:cs typeface="Arial" panose="020B0604020202020204" pitchFamily="34" charset="0"/>
              </a:rPr>
              <a:pPr algn="l">
                <a:spcAft>
                  <a:spcPts val="600"/>
                </a:spcAft>
              </a:pPr>
              <a:t>22</a:t>
            </a:fld>
            <a:endParaRPr lang="en-US" dirty="0">
              <a:solidFill>
                <a:schemeClr val="tx1"/>
              </a:solidFill>
              <a:latin typeface="Arial" panose="020B0604020202020204" pitchFamily="34" charset="0"/>
              <a:cs typeface="Arial" panose="020B0604020202020204" pitchFamily="34" charset="0"/>
            </a:endParaRPr>
          </a:p>
        </p:txBody>
      </p:sp>
      <p:graphicFrame>
        <p:nvGraphicFramePr>
          <p:cNvPr id="9" name="Table 9">
            <a:extLst>
              <a:ext uri="{FF2B5EF4-FFF2-40B4-BE49-F238E27FC236}">
                <a16:creationId xmlns:a16="http://schemas.microsoft.com/office/drawing/2014/main" id="{D273C5B6-89AF-4918-BE89-56C7F49D5C1A}"/>
              </a:ext>
            </a:extLst>
          </p:cNvPr>
          <p:cNvGraphicFramePr>
            <a:graphicFrameLocks noGrp="1"/>
          </p:cNvGraphicFramePr>
          <p:nvPr>
            <p:ph idx="1"/>
            <p:extLst>
              <p:ext uri="{D42A27DB-BD31-4B8C-83A1-F6EECF244321}">
                <p14:modId xmlns:p14="http://schemas.microsoft.com/office/powerpoint/2010/main" val="2765900980"/>
              </p:ext>
            </p:extLst>
          </p:nvPr>
        </p:nvGraphicFramePr>
        <p:xfrm>
          <a:off x="4207933" y="874407"/>
          <a:ext cx="7347538" cy="5145499"/>
        </p:xfrm>
        <a:graphic>
          <a:graphicData uri="http://schemas.openxmlformats.org/drawingml/2006/table">
            <a:tbl>
              <a:tblPr firstRow="1" bandRow="1">
                <a:tableStyleId>{5C22544A-7EE6-4342-B048-85BDC9FD1C3A}</a:tableStyleId>
              </a:tblPr>
              <a:tblGrid>
                <a:gridCol w="3698414">
                  <a:extLst>
                    <a:ext uri="{9D8B030D-6E8A-4147-A177-3AD203B41FA5}">
                      <a16:colId xmlns:a16="http://schemas.microsoft.com/office/drawing/2014/main" val="3962060694"/>
                    </a:ext>
                  </a:extLst>
                </a:gridCol>
                <a:gridCol w="3649124">
                  <a:extLst>
                    <a:ext uri="{9D8B030D-6E8A-4147-A177-3AD203B41FA5}">
                      <a16:colId xmlns:a16="http://schemas.microsoft.com/office/drawing/2014/main" val="2966013420"/>
                    </a:ext>
                  </a:extLst>
                </a:gridCol>
              </a:tblGrid>
              <a:tr h="36049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sz="1800" b="1" kern="1200" dirty="0">
                          <a:solidFill>
                            <a:schemeClr val="lt1"/>
                          </a:solidFill>
                          <a:effectLst/>
                          <a:latin typeface="+mn-lt"/>
                          <a:ea typeface="+mn-ea"/>
                          <a:cs typeface="+mn-cs"/>
                        </a:rPr>
                        <a:t>要做的 </a:t>
                      </a:r>
                      <a:endParaRPr lang="en-US" sz="1800" b="1" dirty="0"/>
                    </a:p>
                  </a:txBody>
                  <a:tcPr marL="77916" marR="77916" marT="38958" marB="38958"/>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sz="1800" b="1">
                          <a:latin typeface="Calibri" panose="020F0502020204030204" pitchFamily="34" charset="0"/>
                          <a:cs typeface="Calibri" panose="020F0502020204030204" pitchFamily="34" charset="0"/>
                        </a:rPr>
                        <a:t>不要做的 </a:t>
                      </a:r>
                    </a:p>
                  </a:txBody>
                  <a:tcPr marL="77916" marR="77916" marT="38958" marB="38958"/>
                </a:tc>
                <a:extLst>
                  <a:ext uri="{0D108BD9-81ED-4DB2-BD59-A6C34878D82A}">
                    <a16:rowId xmlns:a16="http://schemas.microsoft.com/office/drawing/2014/main" val="1539128937"/>
                  </a:ext>
                </a:extLst>
              </a:tr>
              <a:tr h="499010">
                <a:tc>
                  <a:txBody>
                    <a:bodyPr/>
                    <a:lstStyle/>
                    <a:p>
                      <a:pPr marL="174625" marR="0" indent="-174625" algn="l" defTabSz="914400" rtl="0" eaLnBrk="1" fontAlgn="auto" latinLnBrk="0" hangingPunct="1">
                        <a:lnSpc>
                          <a:spcPct val="100000"/>
                        </a:lnSpc>
                        <a:spcBef>
                          <a:spcPts val="0"/>
                        </a:spcBef>
                        <a:spcAft>
                          <a:spcPts val="0"/>
                        </a:spcAft>
                        <a:buClrTx/>
                        <a:buSzTx/>
                        <a:buFontTx/>
                        <a:buNone/>
                        <a:tabLst/>
                        <a:defRPr/>
                      </a:pPr>
                      <a:r>
                        <a:rPr lang="en-US" sz="1400" b="1" dirty="0">
                          <a:solidFill>
                            <a:srgbClr val="00B050"/>
                          </a:solidFill>
                          <a:latin typeface="Calibri" panose="020F0502020204030204" pitchFamily="34" charset="0"/>
                          <a:cs typeface="Calibri" panose="020F0502020204030204" pitchFamily="34" charset="0"/>
                          <a:sym typeface="Symbol" panose="05050102010706020507" pitchFamily="18" charset="2"/>
                        </a:rPr>
                        <a:t> </a:t>
                      </a:r>
                      <a:r>
                        <a:rPr lang="ja-JP" altLang="en-US" sz="1400" b="1" kern="1200">
                          <a:solidFill>
                            <a:schemeClr val="tx1"/>
                          </a:solidFill>
                          <a:latin typeface="Calibri" panose="020F0502020204030204" pitchFamily="34" charset="0"/>
                          <a:ea typeface="+mn-ea"/>
                          <a:cs typeface="Calibri" panose="020F0502020204030204" pitchFamily="34" charset="0"/>
                        </a:rPr>
                        <a:t>搜集并保存各类油料垃圾和有害泄露物 </a:t>
                      </a:r>
                      <a:endParaRPr lang="en-US" sz="1400" b="1" kern="1200" dirty="0">
                        <a:solidFill>
                          <a:schemeClr val="tx1"/>
                        </a:solidFill>
                        <a:latin typeface="Calibri" panose="020F0502020204030204" pitchFamily="34" charset="0"/>
                        <a:ea typeface="+mn-ea"/>
                        <a:cs typeface="Calibri" panose="020F0502020204030204" pitchFamily="34" charset="0"/>
                      </a:endParaRPr>
                    </a:p>
                  </a:txBody>
                  <a:tcPr marL="77916" marR="77916" marT="38958" marB="38958">
                    <a:noFill/>
                  </a:tcPr>
                </a:tc>
                <a:tc>
                  <a:txBody>
                    <a:bodyPr/>
                    <a:lstStyle/>
                    <a:p>
                      <a:pPr marL="174625" marR="0" lvl="0" indent="-174625" algn="l" defTabSz="975482" rtl="0" eaLnBrk="1" fontAlgn="auto" latinLnBrk="0" hangingPunct="1">
                        <a:lnSpc>
                          <a:spcPct val="100000"/>
                        </a:lnSpc>
                        <a:spcBef>
                          <a:spcPts val="0"/>
                        </a:spcBef>
                        <a:spcAft>
                          <a:spcPts val="0"/>
                        </a:spcAft>
                        <a:buClrTx/>
                        <a:buSzTx/>
                        <a:buFontTx/>
                        <a:buNone/>
                        <a:tabLst/>
                        <a:defRPr/>
                      </a:pPr>
                      <a:r>
                        <a:rPr lang="en-US" sz="1400" b="1" dirty="0">
                          <a:solidFill>
                            <a:srgbClr val="FF0000"/>
                          </a:solidFill>
                          <a:latin typeface="Calibri" panose="020F0502020204030204" pitchFamily="34" charset="0"/>
                          <a:ea typeface="DengXian" panose="02010600030101010101" pitchFamily="2" charset="-122"/>
                          <a:cs typeface="Calibri" panose="020F0502020204030204" pitchFamily="34" charset="0"/>
                          <a:sym typeface="Symbol" panose="05050102010706020507" pitchFamily="18" charset="2"/>
                        </a:rPr>
                        <a:t> </a:t>
                      </a:r>
                      <a:r>
                        <a:rPr lang="ja-JP" altLang="en-US" sz="1400" b="1" kern="1200">
                          <a:solidFill>
                            <a:schemeClr val="tx1"/>
                          </a:solidFill>
                          <a:latin typeface="Calibri" panose="020F0502020204030204" pitchFamily="34" charset="0"/>
                          <a:ea typeface="+mn-ea"/>
                          <a:cs typeface="Calibri" panose="020F0502020204030204" pitchFamily="34" charset="0"/>
                          <a:sym typeface="Symbol" panose="05050102010706020507" pitchFamily="18" charset="2"/>
                        </a:rPr>
                        <a:t>请勿将有害垃圾放入生活垃圾箱 </a:t>
                      </a:r>
                      <a:endParaRPr lang="en-US" sz="1400" b="1" kern="1200" dirty="0">
                        <a:solidFill>
                          <a:schemeClr val="tx1"/>
                        </a:solidFill>
                        <a:latin typeface="Calibri" panose="020F0502020204030204" pitchFamily="34" charset="0"/>
                        <a:ea typeface="+mn-ea"/>
                        <a:cs typeface="Calibri" panose="020F0502020204030204" pitchFamily="34" charset="0"/>
                      </a:endParaRPr>
                    </a:p>
                  </a:txBody>
                  <a:tcPr marL="77916" marR="77916" marT="38958" marB="38958">
                    <a:noFill/>
                  </a:tcPr>
                </a:tc>
                <a:extLst>
                  <a:ext uri="{0D108BD9-81ED-4DB2-BD59-A6C34878D82A}">
                    <a16:rowId xmlns:a16="http://schemas.microsoft.com/office/drawing/2014/main" val="2395052548"/>
                  </a:ext>
                </a:extLst>
              </a:tr>
              <a:tr h="499010">
                <a:tc>
                  <a:txBody>
                    <a:bodyPr/>
                    <a:lstStyle/>
                    <a:p>
                      <a:pPr marL="174625" marR="0" indent="-174625" algn="l" defTabSz="914400" rtl="0" eaLnBrk="1" fontAlgn="auto" latinLnBrk="0" hangingPunct="1">
                        <a:lnSpc>
                          <a:spcPct val="100000"/>
                        </a:lnSpc>
                        <a:spcBef>
                          <a:spcPts val="0"/>
                        </a:spcBef>
                        <a:spcAft>
                          <a:spcPts val="0"/>
                        </a:spcAft>
                        <a:buClrTx/>
                        <a:buSzTx/>
                        <a:buFontTx/>
                        <a:buNone/>
                        <a:tabLst/>
                        <a:defRPr/>
                      </a:pPr>
                      <a:r>
                        <a:rPr lang="en-US" sz="1400" b="1" dirty="0">
                          <a:solidFill>
                            <a:srgbClr val="00B050"/>
                          </a:solidFill>
                          <a:latin typeface="Calibri" panose="020F0502020204030204" pitchFamily="34" charset="0"/>
                          <a:cs typeface="Calibri" panose="020F0502020204030204" pitchFamily="34" charset="0"/>
                          <a:sym typeface="Symbol" panose="05050102010706020507" pitchFamily="18" charset="2"/>
                        </a:rPr>
                        <a:t> </a:t>
                      </a:r>
                      <a:r>
                        <a:rPr lang="ja-JP" altLang="en-US" sz="1400" b="1" kern="1200">
                          <a:solidFill>
                            <a:schemeClr val="tx1"/>
                          </a:solidFill>
                          <a:latin typeface="Calibri" panose="020F0502020204030204" pitchFamily="34" charset="0"/>
                          <a:ea typeface="+mn-ea"/>
                          <a:cs typeface="Calibri" panose="020F0502020204030204" pitchFamily="34" charset="0"/>
                        </a:rPr>
                        <a:t>收集更换车用机油，避免溅漏 </a:t>
                      </a:r>
                      <a:endParaRPr lang="en-US" sz="1400" b="1" kern="1200" dirty="0">
                        <a:solidFill>
                          <a:schemeClr val="tx1"/>
                        </a:solidFill>
                        <a:latin typeface="Calibri" panose="020F0502020204030204" pitchFamily="34" charset="0"/>
                        <a:ea typeface="+mn-ea"/>
                        <a:cs typeface="Calibri" panose="020F0502020204030204" pitchFamily="34" charset="0"/>
                      </a:endParaRPr>
                    </a:p>
                  </a:txBody>
                  <a:tcPr marL="77916" marR="77916" marT="38958" marB="38958">
                    <a:noFill/>
                  </a:tcPr>
                </a:tc>
                <a:tc>
                  <a:txBody>
                    <a:bodyPr/>
                    <a:lstStyle/>
                    <a:p>
                      <a:pPr marL="0" marR="0" lvl="0" indent="0" algn="l" defTabSz="975482" rtl="0" eaLnBrk="1" fontAlgn="auto" latinLnBrk="0" hangingPunct="1">
                        <a:lnSpc>
                          <a:spcPct val="100000"/>
                        </a:lnSpc>
                        <a:spcBef>
                          <a:spcPts val="0"/>
                        </a:spcBef>
                        <a:spcAft>
                          <a:spcPts val="0"/>
                        </a:spcAft>
                        <a:buClrTx/>
                        <a:buSzTx/>
                        <a:buFontTx/>
                        <a:buNone/>
                        <a:tabLst/>
                        <a:defRPr/>
                      </a:pPr>
                      <a:r>
                        <a:rPr lang="en-US" sz="1400" b="1" dirty="0">
                          <a:solidFill>
                            <a:srgbClr val="FF0000"/>
                          </a:solidFill>
                          <a:latin typeface="Calibri" panose="020F0502020204030204" pitchFamily="34" charset="0"/>
                          <a:ea typeface="DengXian" panose="02010600030101010101" pitchFamily="2" charset="-122"/>
                          <a:cs typeface="Calibri" panose="020F0502020204030204" pitchFamily="34" charset="0"/>
                          <a:sym typeface="Symbol" panose="05050102010706020507" pitchFamily="18" charset="2"/>
                        </a:rPr>
                        <a:t> </a:t>
                      </a:r>
                      <a:r>
                        <a:rPr lang="ja-JP" altLang="en-US" sz="1400" b="1" kern="1200">
                          <a:solidFill>
                            <a:schemeClr val="tx1"/>
                          </a:solidFill>
                          <a:latin typeface="Calibri" panose="020F0502020204030204" pitchFamily="34" charset="0"/>
                          <a:ea typeface="+mn-ea"/>
                          <a:cs typeface="Calibri" panose="020F0502020204030204" pitchFamily="34" charset="0"/>
                          <a:sym typeface="Symbol" panose="05050102010706020507" pitchFamily="18" charset="2"/>
                        </a:rPr>
                        <a:t>请勿将有害液体垃圾倒入厕所和下水道 </a:t>
                      </a:r>
                      <a:endParaRPr lang="en-US" sz="1400" b="1" kern="1200" dirty="0">
                        <a:solidFill>
                          <a:schemeClr val="tx1"/>
                        </a:solidFill>
                        <a:latin typeface="Calibri" panose="020F0502020204030204" pitchFamily="34" charset="0"/>
                        <a:ea typeface="+mn-ea"/>
                        <a:cs typeface="Calibri" panose="020F0502020204030204" pitchFamily="34" charset="0"/>
                      </a:endParaRPr>
                    </a:p>
                  </a:txBody>
                  <a:tcPr marL="77916" marR="77916" marT="38958" marB="38958">
                    <a:noFill/>
                  </a:tcPr>
                </a:tc>
                <a:extLst>
                  <a:ext uri="{0D108BD9-81ED-4DB2-BD59-A6C34878D82A}">
                    <a16:rowId xmlns:a16="http://schemas.microsoft.com/office/drawing/2014/main" val="2364145952"/>
                  </a:ext>
                </a:extLst>
              </a:tr>
              <a:tr h="692934">
                <a:tc>
                  <a:txBody>
                    <a:bodyPr/>
                    <a:lstStyle/>
                    <a:p>
                      <a:pPr marL="174625" marR="0" indent="-174625" algn="l" defTabSz="914400" rtl="0" eaLnBrk="1" fontAlgn="auto" latinLnBrk="0" hangingPunct="1">
                        <a:lnSpc>
                          <a:spcPct val="100000"/>
                        </a:lnSpc>
                        <a:spcBef>
                          <a:spcPts val="0"/>
                        </a:spcBef>
                        <a:spcAft>
                          <a:spcPts val="0"/>
                        </a:spcAft>
                        <a:buClrTx/>
                        <a:buSzTx/>
                        <a:buFontTx/>
                        <a:buNone/>
                        <a:tabLst/>
                        <a:defRPr/>
                      </a:pPr>
                      <a:r>
                        <a:rPr lang="en-US" sz="1400" b="1" kern="1200" dirty="0">
                          <a:solidFill>
                            <a:srgbClr val="00B050"/>
                          </a:solidFill>
                          <a:latin typeface="Calibri" panose="020F0502020204030204" pitchFamily="34" charset="0"/>
                          <a:ea typeface="+mn-ea"/>
                          <a:cs typeface="Calibri" panose="020F0502020204030204" pitchFamily="34" charset="0"/>
                          <a:sym typeface="Symbol" panose="05050102010706020507" pitchFamily="18" charset="2"/>
                        </a:rPr>
                        <a:t> </a:t>
                      </a:r>
                      <a:r>
                        <a:rPr lang="ja-JP" altLang="en-US" sz="1400" b="1" kern="1200">
                          <a:solidFill>
                            <a:schemeClr val="tx1"/>
                          </a:solidFill>
                          <a:latin typeface="Calibri" panose="020F0502020204030204" pitchFamily="34" charset="0"/>
                          <a:ea typeface="+mn-ea"/>
                          <a:cs typeface="Calibri" panose="020F0502020204030204" pitchFamily="34" charset="0"/>
                        </a:rPr>
                        <a:t>将废弃油罐和油滤芯送至特派团指定位置（如燃料承包商）用于回收 </a:t>
                      </a:r>
                      <a:endParaRPr lang="en-US" sz="1400" b="1" kern="1200" dirty="0">
                        <a:solidFill>
                          <a:schemeClr val="tx1"/>
                        </a:solidFill>
                        <a:latin typeface="Calibri" panose="020F0502020204030204" pitchFamily="34" charset="0"/>
                        <a:ea typeface="+mn-ea"/>
                        <a:cs typeface="Calibri" panose="020F0502020204030204" pitchFamily="34" charset="0"/>
                      </a:endParaRPr>
                    </a:p>
                  </a:txBody>
                  <a:tcPr marL="77916" marR="77916" marT="38958" marB="38958">
                    <a:noFill/>
                  </a:tcPr>
                </a:tc>
                <a:tc>
                  <a:txBody>
                    <a:bodyPr/>
                    <a:lstStyle/>
                    <a:p>
                      <a:pPr marL="174625" marR="0" lvl="0" indent="-174625" algn="l" defTabSz="975482" rtl="0" eaLnBrk="1" fontAlgn="auto" latinLnBrk="0" hangingPunct="1">
                        <a:lnSpc>
                          <a:spcPct val="100000"/>
                        </a:lnSpc>
                        <a:spcBef>
                          <a:spcPts val="0"/>
                        </a:spcBef>
                        <a:spcAft>
                          <a:spcPts val="0"/>
                        </a:spcAft>
                        <a:buClrTx/>
                        <a:buSzTx/>
                        <a:buFontTx/>
                        <a:buNone/>
                        <a:tabLst/>
                        <a:defRPr/>
                      </a:pPr>
                      <a:r>
                        <a:rPr lang="en-US" sz="1400" b="1" kern="1200" dirty="0">
                          <a:solidFill>
                            <a:srgbClr val="FF0000"/>
                          </a:solidFill>
                          <a:latin typeface="Calibri" panose="020F0502020204030204" pitchFamily="34" charset="0"/>
                          <a:ea typeface="+mn-ea"/>
                          <a:cs typeface="Calibri" panose="020F0502020204030204" pitchFamily="34" charset="0"/>
                          <a:sym typeface="Symbol" panose="05050102010706020507" pitchFamily="18" charset="2"/>
                        </a:rPr>
                        <a:t> </a:t>
                      </a:r>
                      <a:r>
                        <a:rPr lang="ja-JP" altLang="en-US" sz="1400" b="1" kern="1200">
                          <a:solidFill>
                            <a:schemeClr val="tx1"/>
                          </a:solidFill>
                          <a:latin typeface="Calibri" panose="020F0502020204030204" pitchFamily="34" charset="0"/>
                          <a:ea typeface="+mn-ea"/>
                          <a:cs typeface="Calibri" panose="020F0502020204030204" pitchFamily="34" charset="0"/>
                          <a:sym typeface="Symbol" panose="05050102010706020507" pitchFamily="18" charset="2"/>
                        </a:rPr>
                        <a:t>不得掩埋和焚烧有害垃圾 </a:t>
                      </a:r>
                      <a:endParaRPr lang="en-US" sz="1400" b="1" kern="1200" dirty="0">
                        <a:solidFill>
                          <a:schemeClr val="tx1"/>
                        </a:solidFill>
                        <a:latin typeface="Calibri" panose="020F0502020204030204" pitchFamily="34" charset="0"/>
                        <a:ea typeface="+mn-ea"/>
                        <a:cs typeface="Calibri" panose="020F0502020204030204" pitchFamily="34" charset="0"/>
                      </a:endParaRPr>
                    </a:p>
                  </a:txBody>
                  <a:tcPr marL="77916" marR="77916" marT="38958" marB="38958">
                    <a:noFill/>
                  </a:tcPr>
                </a:tc>
                <a:extLst>
                  <a:ext uri="{0D108BD9-81ED-4DB2-BD59-A6C34878D82A}">
                    <a16:rowId xmlns:a16="http://schemas.microsoft.com/office/drawing/2014/main" val="609695888"/>
                  </a:ext>
                </a:extLst>
              </a:tr>
              <a:tr h="499010">
                <a:tc>
                  <a:txBody>
                    <a:bodyPr/>
                    <a:lstStyle/>
                    <a:p>
                      <a:pPr marL="174625" marR="0" indent="-174625" algn="l" defTabSz="914400" rtl="0" eaLnBrk="1" fontAlgn="auto" latinLnBrk="0" hangingPunct="1">
                        <a:lnSpc>
                          <a:spcPct val="100000"/>
                        </a:lnSpc>
                        <a:spcBef>
                          <a:spcPts val="0"/>
                        </a:spcBef>
                        <a:spcAft>
                          <a:spcPts val="0"/>
                        </a:spcAft>
                        <a:buClrTx/>
                        <a:buSzTx/>
                        <a:buFontTx/>
                        <a:buNone/>
                        <a:tabLst/>
                        <a:defRPr/>
                      </a:pPr>
                      <a:r>
                        <a:rPr lang="en-US" sz="1400" b="1" dirty="0">
                          <a:solidFill>
                            <a:srgbClr val="00B050"/>
                          </a:solidFill>
                          <a:latin typeface="Calibri" panose="020F0502020204030204" pitchFamily="34" charset="0"/>
                          <a:cs typeface="Calibri" panose="020F0502020204030204" pitchFamily="34" charset="0"/>
                          <a:sym typeface="Symbol" panose="05050102010706020507" pitchFamily="18" charset="2"/>
                        </a:rPr>
                        <a:t> </a:t>
                      </a:r>
                      <a:r>
                        <a:rPr lang="ja-JP" altLang="en-US" sz="1400" b="1" kern="1200">
                          <a:solidFill>
                            <a:schemeClr val="tx1"/>
                          </a:solidFill>
                          <a:latin typeface="Calibri" panose="020F0502020204030204" pitchFamily="34" charset="0"/>
                          <a:ea typeface="+mn-ea"/>
                          <a:cs typeface="Calibri" panose="020F0502020204030204" pitchFamily="34" charset="0"/>
                        </a:rPr>
                        <a:t>将生物医学垃圾和过期药品送至单位医务室安全处理 </a:t>
                      </a:r>
                      <a:endParaRPr lang="en-US" sz="1400" b="1" kern="1200" dirty="0">
                        <a:solidFill>
                          <a:schemeClr val="tx1"/>
                        </a:solidFill>
                        <a:latin typeface="Calibri" panose="020F0502020204030204" pitchFamily="34" charset="0"/>
                        <a:ea typeface="+mn-ea"/>
                        <a:cs typeface="Calibri" panose="020F0502020204030204" pitchFamily="34" charset="0"/>
                      </a:endParaRPr>
                    </a:p>
                  </a:txBody>
                  <a:tcPr marL="77916" marR="77916" marT="38958" marB="38958">
                    <a:noFill/>
                  </a:tcPr>
                </a:tc>
                <a:tc>
                  <a:txBody>
                    <a:bodyPr/>
                    <a:lstStyle/>
                    <a:p>
                      <a:pPr marL="0" marR="0" lvl="0" indent="0" algn="l" defTabSz="975482" rtl="0" eaLnBrk="1" fontAlgn="auto" latinLnBrk="0" hangingPunct="1">
                        <a:lnSpc>
                          <a:spcPct val="100000"/>
                        </a:lnSpc>
                        <a:spcBef>
                          <a:spcPts val="0"/>
                        </a:spcBef>
                        <a:spcAft>
                          <a:spcPts val="0"/>
                        </a:spcAft>
                        <a:buClrTx/>
                        <a:buSzTx/>
                        <a:buFontTx/>
                        <a:buNone/>
                        <a:tabLst/>
                        <a:defRPr/>
                      </a:pPr>
                      <a:r>
                        <a:rPr lang="en-US" sz="1400" b="1" kern="1200" dirty="0">
                          <a:solidFill>
                            <a:srgbClr val="FF0000"/>
                          </a:solidFill>
                          <a:latin typeface="Calibri" panose="020F0502020204030204" pitchFamily="34" charset="0"/>
                          <a:ea typeface="+mn-ea"/>
                          <a:cs typeface="Calibri" panose="020F0502020204030204" pitchFamily="34" charset="0"/>
                          <a:sym typeface="Symbol" panose="05050102010706020507" pitchFamily="18" charset="2"/>
                        </a:rPr>
                        <a:t> </a:t>
                      </a:r>
                      <a:r>
                        <a:rPr lang="ja-JP" altLang="en-US" sz="1400" b="1" kern="1200">
                          <a:solidFill>
                            <a:schemeClr val="tx1"/>
                          </a:solidFill>
                          <a:latin typeface="Calibri" panose="020F0502020204030204" pitchFamily="34" charset="0"/>
                          <a:ea typeface="+mn-ea"/>
                          <a:cs typeface="Calibri" panose="020F0502020204030204" pitchFamily="34" charset="0"/>
                        </a:rPr>
                        <a:t>勿将过期药品丢至垃圾筒，要将其交至医务室安全处理 </a:t>
                      </a:r>
                      <a:endParaRPr lang="en-US" sz="1400" b="1" kern="1200" dirty="0">
                        <a:solidFill>
                          <a:schemeClr val="tx1"/>
                        </a:solidFill>
                        <a:latin typeface="Calibri" panose="020F0502020204030204" pitchFamily="34" charset="0"/>
                        <a:ea typeface="+mn-ea"/>
                        <a:cs typeface="Calibri" panose="020F0502020204030204" pitchFamily="34" charset="0"/>
                      </a:endParaRPr>
                    </a:p>
                  </a:txBody>
                  <a:tcPr marL="77916" marR="77916" marT="38958" marB="38958">
                    <a:noFill/>
                  </a:tcPr>
                </a:tc>
                <a:extLst>
                  <a:ext uri="{0D108BD9-81ED-4DB2-BD59-A6C34878D82A}">
                    <a16:rowId xmlns:a16="http://schemas.microsoft.com/office/drawing/2014/main" val="3025284483"/>
                  </a:ext>
                </a:extLst>
              </a:tr>
              <a:tr h="692934">
                <a:tc>
                  <a:txBody>
                    <a:bodyPr/>
                    <a:lstStyle/>
                    <a:p>
                      <a:pPr marL="174625" marR="0" indent="-174625" algn="l" defTabSz="914400" rtl="0" eaLnBrk="1" fontAlgn="auto" latinLnBrk="0" hangingPunct="1">
                        <a:lnSpc>
                          <a:spcPct val="100000"/>
                        </a:lnSpc>
                        <a:spcBef>
                          <a:spcPts val="0"/>
                        </a:spcBef>
                        <a:spcAft>
                          <a:spcPts val="0"/>
                        </a:spcAft>
                        <a:buClrTx/>
                        <a:buSzTx/>
                        <a:buFontTx/>
                        <a:buNone/>
                        <a:tabLst/>
                        <a:defRPr/>
                      </a:pPr>
                      <a:r>
                        <a:rPr lang="en-US" sz="1400" b="1" dirty="0">
                          <a:solidFill>
                            <a:srgbClr val="00B050"/>
                          </a:solidFill>
                          <a:latin typeface="Calibri" panose="020F0502020204030204" pitchFamily="34" charset="0"/>
                          <a:cs typeface="Calibri" panose="020F0502020204030204" pitchFamily="34" charset="0"/>
                          <a:sym typeface="Symbol" panose="05050102010706020507" pitchFamily="18" charset="2"/>
                        </a:rPr>
                        <a:t> </a:t>
                      </a:r>
                      <a:r>
                        <a:rPr lang="ja-JP" altLang="en-US" sz="1400" b="1" kern="1200">
                          <a:solidFill>
                            <a:schemeClr val="tx1"/>
                          </a:solidFill>
                          <a:latin typeface="Calibri" panose="020F0502020204030204" pitchFamily="34" charset="0"/>
                          <a:ea typeface="+mn-ea"/>
                          <a:cs typeface="Calibri" panose="020F0502020204030204" pitchFamily="34" charset="0"/>
                        </a:rPr>
                        <a:t>将所有其他有害垃圾及相关清单送至任务区指定位置（如特殊物品处置场所），以便安全管理 </a:t>
                      </a:r>
                      <a:endParaRPr lang="en-US" sz="1400" b="1" kern="1200" dirty="0">
                        <a:solidFill>
                          <a:schemeClr val="tx1"/>
                        </a:solidFill>
                        <a:latin typeface="Calibri" panose="020F0502020204030204" pitchFamily="34" charset="0"/>
                        <a:ea typeface="+mn-ea"/>
                        <a:cs typeface="Calibri" panose="020F0502020204030204" pitchFamily="34" charset="0"/>
                      </a:endParaRPr>
                    </a:p>
                  </a:txBody>
                  <a:tcPr marL="77916" marR="77916" marT="38958" marB="38958">
                    <a:noFill/>
                  </a:tcPr>
                </a:tc>
                <a:tc>
                  <a:txBody>
                    <a:bodyPr/>
                    <a:lstStyle/>
                    <a:p>
                      <a:pPr marL="174625" marR="0" lvl="0" indent="-174625" algn="l" defTabSz="975482" rtl="0" eaLnBrk="1" fontAlgn="auto" latinLnBrk="0" hangingPunct="1">
                        <a:lnSpc>
                          <a:spcPct val="100000"/>
                        </a:lnSpc>
                        <a:spcBef>
                          <a:spcPts val="0"/>
                        </a:spcBef>
                        <a:spcAft>
                          <a:spcPts val="0"/>
                        </a:spcAft>
                        <a:buClrTx/>
                        <a:buSzTx/>
                        <a:buFontTx/>
                        <a:buNone/>
                        <a:tabLst/>
                        <a:defRPr/>
                      </a:pPr>
                      <a:r>
                        <a:rPr lang="en-US" sz="1400" b="1" kern="1200" dirty="0">
                          <a:solidFill>
                            <a:srgbClr val="FF0000"/>
                          </a:solidFill>
                          <a:latin typeface="Calibri" panose="020F0502020204030204" pitchFamily="34" charset="0"/>
                          <a:ea typeface="+mn-ea"/>
                          <a:cs typeface="Calibri" panose="020F0502020204030204" pitchFamily="34" charset="0"/>
                          <a:sym typeface="Symbol" panose="05050102010706020507" pitchFamily="18" charset="2"/>
                        </a:rPr>
                        <a:t> </a:t>
                      </a:r>
                      <a:r>
                        <a:rPr lang="ja-JP" altLang="en-US" sz="1400" b="1" kern="1200">
                          <a:solidFill>
                            <a:schemeClr val="tx1"/>
                          </a:solidFill>
                          <a:latin typeface="Calibri" panose="020F0502020204030204" pitchFamily="34" charset="0"/>
                          <a:ea typeface="+mn-ea"/>
                          <a:cs typeface="Calibri" panose="020F0502020204030204" pitchFamily="34" charset="0"/>
                        </a:rPr>
                        <a:t>禁止燃料、石油和化学物品泄漏 </a:t>
                      </a:r>
                      <a:endParaRPr lang="en-US" sz="1400" b="1" kern="1200" dirty="0">
                        <a:solidFill>
                          <a:schemeClr val="tx1"/>
                        </a:solidFill>
                        <a:latin typeface="Calibri" panose="020F0502020204030204" pitchFamily="34" charset="0"/>
                        <a:ea typeface="+mn-ea"/>
                        <a:cs typeface="Calibri" panose="020F0502020204030204" pitchFamily="34" charset="0"/>
                      </a:endParaRPr>
                    </a:p>
                  </a:txBody>
                  <a:tcPr marL="77916" marR="77916" marT="38958" marB="38958">
                    <a:noFill/>
                  </a:tcPr>
                </a:tc>
                <a:extLst>
                  <a:ext uri="{0D108BD9-81ED-4DB2-BD59-A6C34878D82A}">
                    <a16:rowId xmlns:a16="http://schemas.microsoft.com/office/drawing/2014/main" val="3136201911"/>
                  </a:ext>
                </a:extLst>
              </a:tr>
              <a:tr h="499010">
                <a:tc>
                  <a:txBody>
                    <a:bodyPr/>
                    <a:lstStyle/>
                    <a:p>
                      <a:pPr marL="174625" marR="0" indent="-174625" algn="l" defTabSz="914400" rtl="0" eaLnBrk="1" fontAlgn="auto" latinLnBrk="0" hangingPunct="1">
                        <a:lnSpc>
                          <a:spcPct val="100000"/>
                        </a:lnSpc>
                        <a:spcBef>
                          <a:spcPts val="0"/>
                        </a:spcBef>
                        <a:spcAft>
                          <a:spcPts val="0"/>
                        </a:spcAft>
                        <a:buClrTx/>
                        <a:buSzTx/>
                        <a:buFontTx/>
                        <a:buNone/>
                        <a:tabLst/>
                        <a:defRPr/>
                      </a:pPr>
                      <a:r>
                        <a:rPr lang="en-US" sz="1400" b="1" dirty="0">
                          <a:solidFill>
                            <a:srgbClr val="00B050"/>
                          </a:solidFill>
                          <a:latin typeface="Calibri" panose="020F0502020204030204" pitchFamily="34" charset="0"/>
                          <a:cs typeface="Calibri" panose="020F0502020204030204" pitchFamily="34" charset="0"/>
                          <a:sym typeface="Symbol" panose="05050102010706020507" pitchFamily="18" charset="2"/>
                        </a:rPr>
                        <a:t></a:t>
                      </a:r>
                      <a:r>
                        <a:rPr lang="en-US" sz="1400" b="1" kern="1200" dirty="0">
                          <a:solidFill>
                            <a:schemeClr val="tx1"/>
                          </a:solidFill>
                          <a:latin typeface="Calibri" panose="020F0502020204030204" pitchFamily="34" charset="0"/>
                          <a:ea typeface="+mn-ea"/>
                          <a:cs typeface="Calibri" panose="020F0502020204030204" pitchFamily="34" charset="0"/>
                          <a:sym typeface="Symbol" panose="05050102010706020507" pitchFamily="18" charset="2"/>
                        </a:rPr>
                        <a:t> </a:t>
                      </a:r>
                      <a:r>
                        <a:rPr lang="ja-JP" altLang="en-US" sz="1400" b="1" kern="1200">
                          <a:solidFill>
                            <a:schemeClr val="tx1"/>
                          </a:solidFill>
                          <a:latin typeface="Calibri" panose="020F0502020204030204" pitchFamily="34" charset="0"/>
                          <a:ea typeface="+mn-ea"/>
                          <a:cs typeface="Calibri" panose="020F0502020204030204" pitchFamily="34" charset="0"/>
                        </a:rPr>
                        <a:t>在处置有害物品或垃圾时，应正确使用个人防护装置 </a:t>
                      </a:r>
                      <a:endParaRPr lang="en-US" sz="1400" b="1" kern="1200" dirty="0">
                        <a:solidFill>
                          <a:schemeClr val="tx1"/>
                        </a:solidFill>
                        <a:latin typeface="Calibri" panose="020F0502020204030204" pitchFamily="34" charset="0"/>
                        <a:ea typeface="+mn-ea"/>
                        <a:cs typeface="Calibri" panose="020F0502020204030204" pitchFamily="34" charset="0"/>
                      </a:endParaRPr>
                    </a:p>
                  </a:txBody>
                  <a:tcPr marL="77916" marR="77916" marT="38958" marB="38958">
                    <a:noFill/>
                  </a:tcPr>
                </a:tc>
                <a:tc>
                  <a:txBody>
                    <a:bodyPr/>
                    <a:lstStyle/>
                    <a:p>
                      <a:pPr marL="174625" marR="0" lvl="0" indent="-174625" algn="l" defTabSz="975482" rtl="0" eaLnBrk="1" fontAlgn="auto" latinLnBrk="0" hangingPunct="1">
                        <a:lnSpc>
                          <a:spcPct val="100000"/>
                        </a:lnSpc>
                        <a:spcBef>
                          <a:spcPts val="0"/>
                        </a:spcBef>
                        <a:spcAft>
                          <a:spcPts val="0"/>
                        </a:spcAft>
                        <a:buClrTx/>
                        <a:buSzTx/>
                        <a:buFontTx/>
                        <a:buNone/>
                        <a:tabLst/>
                        <a:defRPr/>
                      </a:pPr>
                      <a:r>
                        <a:rPr lang="en-US" sz="1400" b="1" kern="1200" dirty="0">
                          <a:solidFill>
                            <a:srgbClr val="FF0000"/>
                          </a:solidFill>
                          <a:latin typeface="Calibri" panose="020F0502020204030204" pitchFamily="34" charset="0"/>
                          <a:ea typeface="+mn-ea"/>
                          <a:cs typeface="Calibri" panose="020F0502020204030204" pitchFamily="34" charset="0"/>
                          <a:sym typeface="Symbol" panose="05050102010706020507" pitchFamily="18" charset="2"/>
                        </a:rPr>
                        <a:t> </a:t>
                      </a:r>
                      <a:r>
                        <a:rPr lang="ja-JP" altLang="en-US" sz="1400" b="1" kern="1200">
                          <a:solidFill>
                            <a:schemeClr val="tx1"/>
                          </a:solidFill>
                          <a:latin typeface="Calibri" panose="020F0502020204030204" pitchFamily="34" charset="0"/>
                          <a:ea typeface="+mn-ea"/>
                          <a:cs typeface="Calibri" panose="020F0502020204030204" pitchFamily="34" charset="0"/>
                        </a:rPr>
                        <a:t>不要在厨房、食品仓库、水源、下水道和明火附近存放有害垃圾 </a:t>
                      </a:r>
                      <a:endParaRPr lang="en-US" sz="1400" b="1" kern="1200" dirty="0">
                        <a:solidFill>
                          <a:schemeClr val="tx1"/>
                        </a:solidFill>
                        <a:latin typeface="Calibri" panose="020F0502020204030204" pitchFamily="34" charset="0"/>
                        <a:ea typeface="+mn-ea"/>
                        <a:cs typeface="Calibri" panose="020F0502020204030204" pitchFamily="34" charset="0"/>
                      </a:endParaRPr>
                    </a:p>
                  </a:txBody>
                  <a:tcPr marL="77916" marR="77916" marT="38958" marB="38958">
                    <a:noFill/>
                  </a:tcPr>
                </a:tc>
                <a:extLst>
                  <a:ext uri="{0D108BD9-81ED-4DB2-BD59-A6C34878D82A}">
                    <a16:rowId xmlns:a16="http://schemas.microsoft.com/office/drawing/2014/main" val="1901578166"/>
                  </a:ext>
                </a:extLst>
              </a:tr>
              <a:tr h="691870">
                <a:tc>
                  <a:txBody>
                    <a:bodyPr/>
                    <a:lstStyle/>
                    <a:p>
                      <a:pPr marL="174625" marR="0" indent="-174625" algn="l" defTabSz="914400" rtl="0" eaLnBrk="1" fontAlgn="auto" latinLnBrk="0" hangingPunct="1">
                        <a:lnSpc>
                          <a:spcPct val="100000"/>
                        </a:lnSpc>
                        <a:spcBef>
                          <a:spcPts val="0"/>
                        </a:spcBef>
                        <a:spcAft>
                          <a:spcPts val="0"/>
                        </a:spcAft>
                        <a:buClrTx/>
                        <a:buSzTx/>
                        <a:buFontTx/>
                        <a:buNone/>
                        <a:tabLst/>
                        <a:defRPr/>
                      </a:pPr>
                      <a:r>
                        <a:rPr lang="en-US" sz="1400" b="1" dirty="0">
                          <a:solidFill>
                            <a:srgbClr val="00B050"/>
                          </a:solidFill>
                          <a:latin typeface="Calibri" panose="020F0502020204030204" pitchFamily="34" charset="0"/>
                          <a:cs typeface="Calibri" panose="020F0502020204030204" pitchFamily="34" charset="0"/>
                          <a:sym typeface="Symbol" panose="05050102010706020507" pitchFamily="18" charset="2"/>
                        </a:rPr>
                        <a:t> </a:t>
                      </a:r>
                      <a:r>
                        <a:rPr lang="ja-JP" altLang="en-US" sz="1400" b="1" kern="1200">
                          <a:solidFill>
                            <a:schemeClr val="tx1"/>
                          </a:solidFill>
                          <a:latin typeface="Calibri" panose="020F0502020204030204" pitchFamily="34" charset="0"/>
                          <a:ea typeface="+mn-ea"/>
                          <a:cs typeface="Calibri" panose="020F0502020204030204" pitchFamily="34" charset="0"/>
                        </a:rPr>
                        <a:t>根据最佳做法，在存储、运输有害垃圾时确保有害垃圾容器完好无损 </a:t>
                      </a:r>
                      <a:endParaRPr lang="en-US" sz="1400" b="1" kern="1200" dirty="0">
                        <a:solidFill>
                          <a:schemeClr val="tx1"/>
                        </a:solidFill>
                        <a:latin typeface="Calibri" panose="020F0502020204030204" pitchFamily="34" charset="0"/>
                        <a:ea typeface="+mn-ea"/>
                        <a:cs typeface="Calibri" panose="020F0502020204030204" pitchFamily="34" charset="0"/>
                      </a:endParaRPr>
                    </a:p>
                  </a:txBody>
                  <a:tcPr marL="58437" marR="58437" marT="0" marB="0">
                    <a:noFill/>
                  </a:tcPr>
                </a:tc>
                <a:tc>
                  <a:txBody>
                    <a:bodyPr/>
                    <a:lstStyle/>
                    <a:p>
                      <a:endParaRPr lang="en-US" sz="1400" b="1">
                        <a:solidFill>
                          <a:schemeClr val="tx1"/>
                        </a:solidFill>
                        <a:latin typeface="Calibri" panose="020F0502020204030204" pitchFamily="34" charset="0"/>
                        <a:cs typeface="Calibri" panose="020F0502020204030204" pitchFamily="34" charset="0"/>
                      </a:endParaRPr>
                    </a:p>
                  </a:txBody>
                  <a:tcPr marL="77916" marR="77916" marT="38958" marB="38958">
                    <a:noFill/>
                  </a:tcPr>
                </a:tc>
                <a:extLst>
                  <a:ext uri="{0D108BD9-81ED-4DB2-BD59-A6C34878D82A}">
                    <a16:rowId xmlns:a16="http://schemas.microsoft.com/office/drawing/2014/main" val="1238950554"/>
                  </a:ext>
                </a:extLst>
              </a:tr>
              <a:tr h="674914">
                <a:tc>
                  <a:txBody>
                    <a:bodyPr/>
                    <a:lstStyle/>
                    <a:p>
                      <a:pPr marL="174625" marR="0" indent="-174625" algn="l" defTabSz="914400" rtl="0" eaLnBrk="1" fontAlgn="auto" latinLnBrk="0" hangingPunct="1">
                        <a:lnSpc>
                          <a:spcPct val="100000"/>
                        </a:lnSpc>
                        <a:spcBef>
                          <a:spcPts val="0"/>
                        </a:spcBef>
                        <a:spcAft>
                          <a:spcPts val="0"/>
                        </a:spcAft>
                        <a:buClrTx/>
                        <a:buSzTx/>
                        <a:buFontTx/>
                        <a:buNone/>
                        <a:tabLst/>
                        <a:defRPr/>
                      </a:pPr>
                      <a:r>
                        <a:rPr lang="en-US" sz="1400" b="1" dirty="0">
                          <a:solidFill>
                            <a:srgbClr val="00B050"/>
                          </a:solidFill>
                          <a:latin typeface="Calibri" panose="020F0502020204030204" pitchFamily="34" charset="0"/>
                          <a:cs typeface="Calibri" panose="020F0502020204030204" pitchFamily="34" charset="0"/>
                          <a:sym typeface="Symbol" panose="05050102010706020507" pitchFamily="18" charset="2"/>
                        </a:rPr>
                        <a:t> </a:t>
                      </a:r>
                      <a:r>
                        <a:rPr lang="ja-JP" altLang="en-US" sz="1400" b="1" kern="1200">
                          <a:solidFill>
                            <a:schemeClr val="tx1"/>
                          </a:solidFill>
                          <a:latin typeface="Calibri" panose="020F0502020204030204" pitchFamily="34" charset="0"/>
                          <a:ea typeface="+mn-ea"/>
                          <a:cs typeface="Calibri" panose="020F0502020204030204" pitchFamily="34" charset="0"/>
                        </a:rPr>
                        <a:t>遇到燃油、石油或化学物品泄漏，应立即报告，并采取措施防止土壤或水源污染 </a:t>
                      </a:r>
                      <a:endParaRPr lang="en-US" sz="1400" b="1" kern="1200" dirty="0">
                        <a:solidFill>
                          <a:schemeClr val="tx1"/>
                        </a:solidFill>
                        <a:latin typeface="Calibri" panose="020F0502020204030204" pitchFamily="34" charset="0"/>
                        <a:ea typeface="+mn-ea"/>
                        <a:cs typeface="Calibri" panose="020F0502020204030204" pitchFamily="34" charset="0"/>
                      </a:endParaRPr>
                    </a:p>
                  </a:txBody>
                  <a:tcPr marL="58437" marR="58437" marT="0" marB="0">
                    <a:noFill/>
                  </a:tcPr>
                </a:tc>
                <a:tc>
                  <a:txBody>
                    <a:bodyPr/>
                    <a:lstStyle/>
                    <a:p>
                      <a:endParaRPr lang="en-US" sz="1400" b="1" dirty="0">
                        <a:solidFill>
                          <a:schemeClr val="tx1"/>
                        </a:solidFill>
                        <a:latin typeface="Calibri" panose="020F0502020204030204" pitchFamily="34" charset="0"/>
                        <a:cs typeface="Calibri" panose="020F0502020204030204" pitchFamily="34" charset="0"/>
                      </a:endParaRPr>
                    </a:p>
                  </a:txBody>
                  <a:tcPr marL="77916" marR="77916" marT="38958" marB="38958">
                    <a:noFill/>
                  </a:tcPr>
                </a:tc>
                <a:extLst>
                  <a:ext uri="{0D108BD9-81ED-4DB2-BD59-A6C34878D82A}">
                    <a16:rowId xmlns:a16="http://schemas.microsoft.com/office/drawing/2014/main" val="1851555106"/>
                  </a:ext>
                </a:extLst>
              </a:tr>
            </a:tbl>
          </a:graphicData>
        </a:graphic>
      </p:graphicFrame>
      <p:grpSp>
        <p:nvGrpSpPr>
          <p:cNvPr id="4" name="Group 3">
            <a:extLst>
              <a:ext uri="{FF2B5EF4-FFF2-40B4-BE49-F238E27FC236}">
                <a16:creationId xmlns:a16="http://schemas.microsoft.com/office/drawing/2014/main" id="{82098D6B-3B1B-4C21-B28E-2843E448CB21}"/>
              </a:ext>
            </a:extLst>
          </p:cNvPr>
          <p:cNvGrpSpPr/>
          <p:nvPr/>
        </p:nvGrpSpPr>
        <p:grpSpPr>
          <a:xfrm>
            <a:off x="659947" y="5811574"/>
            <a:ext cx="3086100" cy="1046629"/>
            <a:chOff x="649061" y="4842746"/>
            <a:chExt cx="3086100" cy="1046629"/>
          </a:xfrm>
        </p:grpSpPr>
        <p:pic>
          <p:nvPicPr>
            <p:cNvPr id="33" name="Picture 32">
              <a:extLst>
                <a:ext uri="{FF2B5EF4-FFF2-40B4-BE49-F238E27FC236}">
                  <a16:creationId xmlns:a16="http://schemas.microsoft.com/office/drawing/2014/main" id="{66E28636-FF66-49B8-B7BF-D8E4C72EFC18}"/>
                </a:ext>
              </a:extLst>
            </p:cNvPr>
            <p:cNvPicPr>
              <a:picLocks noChangeAspect="1"/>
            </p:cNvPicPr>
            <p:nvPr/>
          </p:nvPicPr>
          <p:blipFill rotWithShape="1">
            <a:blip r:embed="rId3"/>
            <a:srcRect l="41228" t="41940" r="50647" b="43300"/>
            <a:stretch/>
          </p:blipFill>
          <p:spPr>
            <a:xfrm>
              <a:off x="2744561" y="4847674"/>
              <a:ext cx="990600" cy="1041445"/>
            </a:xfrm>
            <a:prstGeom prst="rect">
              <a:avLst/>
            </a:prstGeom>
          </p:spPr>
        </p:pic>
        <p:pic>
          <p:nvPicPr>
            <p:cNvPr id="34" name="Picture 33">
              <a:extLst>
                <a:ext uri="{FF2B5EF4-FFF2-40B4-BE49-F238E27FC236}">
                  <a16:creationId xmlns:a16="http://schemas.microsoft.com/office/drawing/2014/main" id="{5EDD0EE4-0680-4845-A26A-9BCCB6E3A4E0}"/>
                </a:ext>
              </a:extLst>
            </p:cNvPr>
            <p:cNvPicPr>
              <a:picLocks noChangeAspect="1"/>
            </p:cNvPicPr>
            <p:nvPr/>
          </p:nvPicPr>
          <p:blipFill rotWithShape="1">
            <a:blip r:embed="rId4"/>
            <a:srcRect l="38750" t="41944" r="52656" b="42794"/>
            <a:stretch/>
          </p:blipFill>
          <p:spPr>
            <a:xfrm>
              <a:off x="649061" y="4842746"/>
              <a:ext cx="1047750" cy="1046628"/>
            </a:xfrm>
            <a:prstGeom prst="rect">
              <a:avLst/>
            </a:prstGeom>
          </p:spPr>
        </p:pic>
        <p:pic>
          <p:nvPicPr>
            <p:cNvPr id="35" name="Picture 34">
              <a:extLst>
                <a:ext uri="{FF2B5EF4-FFF2-40B4-BE49-F238E27FC236}">
                  <a16:creationId xmlns:a16="http://schemas.microsoft.com/office/drawing/2014/main" id="{1767E16B-B886-4CF4-B3D7-0D8E9130BDE3}"/>
                </a:ext>
              </a:extLst>
            </p:cNvPr>
            <p:cNvPicPr>
              <a:picLocks noChangeAspect="1"/>
            </p:cNvPicPr>
            <p:nvPr/>
          </p:nvPicPr>
          <p:blipFill rotWithShape="1">
            <a:blip r:embed="rId4"/>
            <a:srcRect l="64063" t="23211" r="27344" b="61528"/>
            <a:stretch/>
          </p:blipFill>
          <p:spPr>
            <a:xfrm>
              <a:off x="1696811" y="4842746"/>
              <a:ext cx="1047750" cy="1046629"/>
            </a:xfrm>
            <a:prstGeom prst="rect">
              <a:avLst/>
            </a:prstGeom>
          </p:spPr>
        </p:pic>
      </p:grpSp>
    </p:spTree>
    <p:extLst>
      <p:ext uri="{BB962C8B-B14F-4D97-AF65-F5344CB8AC3E}">
        <p14:creationId xmlns:p14="http://schemas.microsoft.com/office/powerpoint/2010/main" val="279395540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10">
            <a:extLst>
              <a:ext uri="{FF2B5EF4-FFF2-40B4-BE49-F238E27FC236}">
                <a16:creationId xmlns:a16="http://schemas.microsoft.com/office/drawing/2014/main" id="{ECC07320-C2CA-4E29-8481-9D9E143C778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A picture containing sky, ground, outdoor&#10;&#10;Description automatically generated">
            <a:extLst>
              <a:ext uri="{FF2B5EF4-FFF2-40B4-BE49-F238E27FC236}">
                <a16:creationId xmlns:a16="http://schemas.microsoft.com/office/drawing/2014/main" id="{4475A015-2013-4754-AB98-1D2FBEC86862}"/>
              </a:ext>
            </a:extLst>
          </p:cNvPr>
          <p:cNvPicPr>
            <a:picLocks noChangeAspect="1"/>
          </p:cNvPicPr>
          <p:nvPr/>
        </p:nvPicPr>
        <p:blipFill rotWithShape="1">
          <a:blip r:embed="rId2"/>
          <a:srcRect l="802" r="17418" b="-1"/>
          <a:stretch/>
        </p:blipFill>
        <p:spPr>
          <a:xfrm>
            <a:off x="2522358" y="10"/>
            <a:ext cx="9669642" cy="6857990"/>
          </a:xfrm>
          <a:prstGeom prst="rect">
            <a:avLst/>
          </a:prstGeom>
        </p:spPr>
      </p:pic>
      <p:sp>
        <p:nvSpPr>
          <p:cNvPr id="13" name="Rectangle 12">
            <a:extLst>
              <a:ext uri="{FF2B5EF4-FFF2-40B4-BE49-F238E27FC236}">
                <a16:creationId xmlns:a16="http://schemas.microsoft.com/office/drawing/2014/main" id="{178FB36B-5BFE-42CA-BC60-1115E0D95E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7066978"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itle 4">
            <a:extLst>
              <a:ext uri="{FF2B5EF4-FFF2-40B4-BE49-F238E27FC236}">
                <a16:creationId xmlns:a16="http://schemas.microsoft.com/office/drawing/2014/main" id="{60F87BB3-6B29-482E-ABEE-3C34B6CBBB27}"/>
              </a:ext>
            </a:extLst>
          </p:cNvPr>
          <p:cNvSpPr>
            <a:spLocks noGrp="1"/>
          </p:cNvSpPr>
          <p:nvPr>
            <p:ph type="title"/>
          </p:nvPr>
        </p:nvSpPr>
        <p:spPr>
          <a:xfrm>
            <a:off x="200244" y="1430088"/>
            <a:ext cx="5239266" cy="3692028"/>
          </a:xfrm>
          <a:noFill/>
        </p:spPr>
        <p:txBody>
          <a:bodyPr vert="horz" lIns="91440" tIns="45720" rIns="91440" bIns="45720" rtlCol="0" anchor="b">
            <a:normAutofit/>
          </a:bodyPr>
          <a:lstStyle/>
          <a:p>
            <a:r>
              <a:rPr lang="ja-JP" altLang="en-US" b="1">
                <a:latin typeface="Segoe UI" panose="020B0502040204020203" pitchFamily="34" charset="0"/>
                <a:ea typeface="+mn-ea"/>
                <a:cs typeface="Segoe UI" panose="020B0502040204020203" pitchFamily="34" charset="0"/>
              </a:rPr>
              <a:t>自然资源和文化遗产管理</a:t>
            </a:r>
            <a:r>
              <a:rPr lang="en-US" altLang="ja-JP" b="1" dirty="0">
                <a:latin typeface="Segoe UI" panose="020B0502040204020203" pitchFamily="34" charset="0"/>
                <a:ea typeface="+mn-ea"/>
                <a:cs typeface="Segoe UI" panose="020B0502040204020203" pitchFamily="34" charset="0"/>
              </a:rPr>
              <a:t>—</a:t>
            </a:r>
            <a:r>
              <a:rPr lang="ja-JP" altLang="en-US" b="1">
                <a:latin typeface="Segoe UI" panose="020B0502040204020203" pitchFamily="34" charset="0"/>
                <a:ea typeface="+mn-ea"/>
                <a:cs typeface="Segoe UI" panose="020B0502040204020203" pitchFamily="34" charset="0"/>
              </a:rPr>
              <a:t>主要原则 </a:t>
            </a:r>
            <a:endParaRPr lang="en-US" b="1" dirty="0">
              <a:latin typeface="Segoe UI" panose="020B0502040204020203" pitchFamily="34" charset="0"/>
              <a:ea typeface="+mn-ea"/>
              <a:cs typeface="Segoe UI" panose="020B0502040204020203" pitchFamily="34" charset="0"/>
            </a:endParaRPr>
          </a:p>
        </p:txBody>
      </p:sp>
      <p:sp>
        <p:nvSpPr>
          <p:cNvPr id="4" name="Slide Number Placeholder 3">
            <a:extLst>
              <a:ext uri="{FF2B5EF4-FFF2-40B4-BE49-F238E27FC236}">
                <a16:creationId xmlns:a16="http://schemas.microsoft.com/office/drawing/2014/main" id="{15C3271D-7882-40B3-A30D-D60E73CD36C5}"/>
              </a:ext>
            </a:extLst>
          </p:cNvPr>
          <p:cNvSpPr>
            <a:spLocks noGrp="1"/>
          </p:cNvSpPr>
          <p:nvPr>
            <p:ph type="sldNum" sz="quarter" idx="12"/>
          </p:nvPr>
        </p:nvSpPr>
        <p:spPr>
          <a:xfrm>
            <a:off x="8610600" y="6356350"/>
            <a:ext cx="2743200" cy="365125"/>
          </a:xfrm>
        </p:spPr>
        <p:txBody>
          <a:bodyPr vert="horz" lIns="91440" tIns="45720" rIns="91440" bIns="45720" rtlCol="0" anchor="ctr">
            <a:normAutofit/>
          </a:bodyPr>
          <a:lstStyle/>
          <a:p>
            <a:pPr>
              <a:spcAft>
                <a:spcPts val="600"/>
              </a:spcAft>
              <a:defRPr/>
            </a:pPr>
            <a:fld id="{C752A0BD-0866-3242-8D3D-E9BB77ED850E}" type="slidenum">
              <a:rPr lang="en-US" sz="1600">
                <a:solidFill>
                  <a:srgbClr val="FFFFFF"/>
                </a:solidFill>
                <a:latin typeface="Arial" panose="020B0604020202020204" pitchFamily="34" charset="0"/>
                <a:cs typeface="Arial" panose="020B0604020202020204" pitchFamily="34" charset="0"/>
              </a:rPr>
              <a:pPr>
                <a:spcAft>
                  <a:spcPts val="600"/>
                </a:spcAft>
                <a:defRPr/>
              </a:pPr>
              <a:t>23</a:t>
            </a:fld>
            <a:endParaRPr lang="en-US" dirty="0">
              <a:solidFill>
                <a:srgbClr val="FFFFFF"/>
              </a:solidFill>
              <a:latin typeface="Arial" panose="020B0604020202020204" pitchFamily="34" charset="0"/>
              <a:cs typeface="Arial" panose="020B0604020202020204" pitchFamily="34" charset="0"/>
            </a:endParaRPr>
          </a:p>
        </p:txBody>
      </p:sp>
      <p:pic>
        <p:nvPicPr>
          <p:cNvPr id="8" name="Picture 7" descr="Logo&#10;&#10;Description automatically generated">
            <a:extLst>
              <a:ext uri="{FF2B5EF4-FFF2-40B4-BE49-F238E27FC236}">
                <a16:creationId xmlns:a16="http://schemas.microsoft.com/office/drawing/2014/main" id="{C7EFAE10-30A1-C34B-95DC-7D5CD9827AD4}"/>
              </a:ext>
            </a:extLst>
          </p:cNvPr>
          <p:cNvPicPr>
            <a:picLocks noChangeAspect="1"/>
          </p:cNvPicPr>
          <p:nvPr/>
        </p:nvPicPr>
        <p:blipFill>
          <a:blip r:embed="rId3"/>
          <a:stretch>
            <a:fillRect/>
          </a:stretch>
        </p:blipFill>
        <p:spPr>
          <a:xfrm>
            <a:off x="190575" y="158042"/>
            <a:ext cx="830703" cy="678780"/>
          </a:xfrm>
          <a:prstGeom prst="rect">
            <a:avLst/>
          </a:prstGeom>
        </p:spPr>
      </p:pic>
    </p:spTree>
    <p:extLst>
      <p:ext uri="{BB962C8B-B14F-4D97-AF65-F5344CB8AC3E}">
        <p14:creationId xmlns:p14="http://schemas.microsoft.com/office/powerpoint/2010/main" val="87822096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D92C10F9-DB23-6F40-85FB-95301C3EF655}"/>
              </a:ext>
            </a:extLst>
          </p:cNvPr>
          <p:cNvPicPr>
            <a:picLocks noChangeAspect="1"/>
          </p:cNvPicPr>
          <p:nvPr/>
        </p:nvPicPr>
        <p:blipFill rotWithShape="1">
          <a:blip r:embed="rId2"/>
          <a:srcRect l="13547" r="13637"/>
          <a:stretch/>
        </p:blipFill>
        <p:spPr>
          <a:xfrm rot="5400000">
            <a:off x="2666999" y="-2667000"/>
            <a:ext cx="6858000" cy="12192000"/>
          </a:xfrm>
          <a:prstGeom prst="rect">
            <a:avLst/>
          </a:prstGeom>
        </p:spPr>
      </p:pic>
      <p:sp>
        <p:nvSpPr>
          <p:cNvPr id="39" name="Freeform 5">
            <a:extLst>
              <a:ext uri="{FF2B5EF4-FFF2-40B4-BE49-F238E27FC236}">
                <a16:creationId xmlns:a16="http://schemas.microsoft.com/office/drawing/2014/main" id="{3CD9DF72-87A3-404E-A828-84CBF11A83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flipH="1">
            <a:off x="0" y="998175"/>
            <a:ext cx="6017172" cy="5859825"/>
          </a:xfrm>
          <a:custGeom>
            <a:avLst/>
            <a:gdLst>
              <a:gd name="T0" fmla="*/ 1333 w 1333"/>
              <a:gd name="T1" fmla="*/ 1031 h 1298"/>
              <a:gd name="T2" fmla="*/ 1333 w 1333"/>
              <a:gd name="T3" fmla="*/ 380 h 1298"/>
              <a:gd name="T4" fmla="*/ 706 w 1333"/>
              <a:gd name="T5" fmla="*/ 0 h 1298"/>
              <a:gd name="T6" fmla="*/ 0 w 1333"/>
              <a:gd name="T7" fmla="*/ 706 h 1298"/>
              <a:gd name="T8" fmla="*/ 323 w 1333"/>
              <a:gd name="T9" fmla="*/ 1298 h 1298"/>
              <a:gd name="T10" fmla="*/ 1090 w 1333"/>
              <a:gd name="T11" fmla="*/ 1298 h 1298"/>
              <a:gd name="T12" fmla="*/ 1333 w 1333"/>
              <a:gd name="T13" fmla="*/ 1031 h 1298"/>
            </a:gdLst>
            <a:ahLst/>
            <a:cxnLst>
              <a:cxn ang="0">
                <a:pos x="T0" y="T1"/>
              </a:cxn>
              <a:cxn ang="0">
                <a:pos x="T2" y="T3"/>
              </a:cxn>
              <a:cxn ang="0">
                <a:pos x="T4" y="T5"/>
              </a:cxn>
              <a:cxn ang="0">
                <a:pos x="T6" y="T7"/>
              </a:cxn>
              <a:cxn ang="0">
                <a:pos x="T8" y="T9"/>
              </a:cxn>
              <a:cxn ang="0">
                <a:pos x="T10" y="T11"/>
              </a:cxn>
              <a:cxn ang="0">
                <a:pos x="T12" y="T13"/>
              </a:cxn>
            </a:cxnLst>
            <a:rect l="0" t="0" r="r" b="b"/>
            <a:pathLst>
              <a:path w="1333" h="1298">
                <a:moveTo>
                  <a:pt x="1333" y="1031"/>
                </a:moveTo>
                <a:cubicBezTo>
                  <a:pt x="1333" y="380"/>
                  <a:pt x="1333" y="380"/>
                  <a:pt x="1333" y="380"/>
                </a:cubicBezTo>
                <a:cubicBezTo>
                  <a:pt x="1215" y="154"/>
                  <a:pt x="979" y="0"/>
                  <a:pt x="706" y="0"/>
                </a:cubicBezTo>
                <a:cubicBezTo>
                  <a:pt x="317" y="0"/>
                  <a:pt x="0" y="316"/>
                  <a:pt x="0" y="706"/>
                </a:cubicBezTo>
                <a:cubicBezTo>
                  <a:pt x="0" y="954"/>
                  <a:pt x="129" y="1172"/>
                  <a:pt x="323" y="1298"/>
                </a:cubicBezTo>
                <a:cubicBezTo>
                  <a:pt x="1090" y="1298"/>
                  <a:pt x="1090" y="1298"/>
                  <a:pt x="1090" y="1298"/>
                </a:cubicBezTo>
                <a:cubicBezTo>
                  <a:pt x="1193" y="1232"/>
                  <a:pt x="1276" y="1140"/>
                  <a:pt x="1333" y="1031"/>
                </a:cubicBezTo>
                <a:close/>
              </a:path>
            </a:pathLst>
          </a:custGeom>
          <a:solidFill>
            <a:schemeClr val="bg1">
              <a:alpha val="75000"/>
            </a:schemeClr>
          </a:solidFill>
          <a:ln w="50800" cap="sq" cmpd="dbl">
            <a:noFill/>
            <a:miter lim="800000"/>
          </a:ln>
          <a:effectLst/>
        </p:spPr>
        <p:txBody>
          <a:bodyPr vert="horz" lIns="91440" tIns="45720" rIns="91440" bIns="45720" rtlCol="0" anchor="t">
            <a:normAutofit/>
          </a:bodyPr>
          <a:lstStyle/>
          <a:p>
            <a:pPr algn="ctr">
              <a:spcAft>
                <a:spcPts val="1000"/>
              </a:spcAft>
              <a:buClr>
                <a:schemeClr val="tx1"/>
              </a:buClr>
              <a:buSzPct val="100000"/>
              <a:buFont typeface="Arial"/>
              <a:buNone/>
            </a:pPr>
            <a:endParaRPr lang="en-US" sz="1600" cap="all"/>
          </a:p>
        </p:txBody>
      </p:sp>
      <p:sp>
        <p:nvSpPr>
          <p:cNvPr id="8" name="Title 6">
            <a:extLst>
              <a:ext uri="{FF2B5EF4-FFF2-40B4-BE49-F238E27FC236}">
                <a16:creationId xmlns:a16="http://schemas.microsoft.com/office/drawing/2014/main" id="{D4EC0F6B-B754-D347-BD38-E5E54377FB99}"/>
              </a:ext>
            </a:extLst>
          </p:cNvPr>
          <p:cNvSpPr txBox="1">
            <a:spLocks/>
          </p:cNvSpPr>
          <p:nvPr/>
        </p:nvSpPr>
        <p:spPr>
          <a:xfrm>
            <a:off x="709448" y="1913950"/>
            <a:ext cx="4204137" cy="1342754"/>
          </a:xfrm>
          <a:prstGeom prst="rect">
            <a:avLst/>
          </a:prstGeom>
        </p:spPr>
        <p:txBody>
          <a:bodyPr vert="horz" lIns="91440" tIns="45720" rIns="91440" bIns="45720" rtlCol="0" anchor="ctr" anchorCtr="0">
            <a:normAutofit/>
          </a:bodyPr>
          <a:lstStyle>
            <a:lvl1pPr algn="l" defTabSz="975482" rtl="0" eaLnBrk="1" latinLnBrk="0" hangingPunct="1">
              <a:spcBef>
                <a:spcPct val="0"/>
              </a:spcBef>
              <a:buNone/>
              <a:defRPr sz="2600" b="1" kern="1200">
                <a:solidFill>
                  <a:schemeClr val="tx1"/>
                </a:solidFill>
                <a:latin typeface="Arial" panose="020B0604020202020204" pitchFamily="34" charset="0"/>
                <a:ea typeface="+mj-ea"/>
                <a:cs typeface="+mj-cs"/>
              </a:defRPr>
            </a:lvl1pPr>
          </a:lstStyle>
          <a:p>
            <a:pPr algn="ctr" defTabSz="914400">
              <a:lnSpc>
                <a:spcPct val="90000"/>
              </a:lnSpc>
              <a:spcAft>
                <a:spcPts val="600"/>
              </a:spcAft>
            </a:pPr>
            <a:r>
              <a:rPr lang="ja-JP" altLang="en-US" sz="2800">
                <a:latin typeface="Segoe UI" panose="020B0502040204020203" pitchFamily="34" charset="0"/>
                <a:ea typeface="+mn-ea"/>
                <a:cs typeface="Segoe UI" panose="020B0502040204020203" pitchFamily="34" charset="0"/>
              </a:rPr>
              <a:t>自然资源和文化遗产管理</a:t>
            </a:r>
            <a:r>
              <a:rPr lang="en-US" altLang="ja-JP" sz="2800" dirty="0">
                <a:latin typeface="Segoe UI" panose="020B0502040204020203" pitchFamily="34" charset="0"/>
                <a:ea typeface="+mn-ea"/>
                <a:cs typeface="Segoe UI" panose="020B0502040204020203" pitchFamily="34" charset="0"/>
              </a:rPr>
              <a:t>—</a:t>
            </a:r>
            <a:r>
              <a:rPr lang="ja-JP" altLang="en-US" sz="2800">
                <a:latin typeface="Segoe UI" panose="020B0502040204020203" pitchFamily="34" charset="0"/>
                <a:ea typeface="+mn-ea"/>
                <a:cs typeface="Segoe UI" panose="020B0502040204020203" pitchFamily="34" charset="0"/>
              </a:rPr>
              <a:t>主要原则 </a:t>
            </a:r>
            <a:endParaRPr lang="en-US" sz="2800" dirty="0">
              <a:latin typeface="Segoe UI" panose="020B0502040204020203" pitchFamily="34" charset="0"/>
              <a:ea typeface="+mn-ea"/>
              <a:cs typeface="Segoe UI" panose="020B0502040204020203" pitchFamily="34" charset="0"/>
            </a:endParaRPr>
          </a:p>
        </p:txBody>
      </p:sp>
      <p:cxnSp>
        <p:nvCxnSpPr>
          <p:cNvPr id="41" name="Straight Connector 40">
            <a:extLst>
              <a:ext uri="{FF2B5EF4-FFF2-40B4-BE49-F238E27FC236}">
                <a16:creationId xmlns:a16="http://schemas.microsoft.com/office/drawing/2014/main" id="{20E3A342-4D61-4E3F-AF90-1AB42AEB96C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2287051" y="3337139"/>
            <a:ext cx="935420" cy="0"/>
          </a:xfrm>
          <a:prstGeom prst="line">
            <a:avLst/>
          </a:prstGeom>
          <a:ln w="25400" cap="sq">
            <a:solidFill>
              <a:schemeClr val="tx1">
                <a:lumMod val="85000"/>
                <a:lumOff val="15000"/>
              </a:schemeClr>
            </a:solidFill>
            <a:beve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E966ECA3-2FE2-034D-A021-A64530EB4738}"/>
              </a:ext>
            </a:extLst>
          </p:cNvPr>
          <p:cNvSpPr>
            <a:spLocks noGrp="1"/>
          </p:cNvSpPr>
          <p:nvPr>
            <p:ph idx="1"/>
          </p:nvPr>
        </p:nvSpPr>
        <p:spPr>
          <a:xfrm>
            <a:off x="515005" y="3042362"/>
            <a:ext cx="4593021" cy="2619839"/>
          </a:xfrm>
        </p:spPr>
        <p:txBody>
          <a:bodyPr vert="horz" lIns="91440" tIns="45720" rIns="91440" bIns="45720" rtlCol="0" anchor="ctr">
            <a:normAutofit/>
          </a:bodyPr>
          <a:lstStyle/>
          <a:p>
            <a:r>
              <a:rPr lang="ja-JP" altLang="en-US" sz="1600" b="1">
                <a:latin typeface="Segoe UI" panose="020B0502040204020203" pitchFamily="34" charset="0"/>
                <a:cs typeface="Segoe UI" panose="020B0502040204020203" pitchFamily="34" charset="0"/>
              </a:rPr>
              <a:t>自然资源，包括粮食生产、供暖、福利和其它经济活动，对社会生活是必不可少的。 </a:t>
            </a:r>
            <a:endParaRPr lang="en-US" sz="1600" b="1" dirty="0">
              <a:latin typeface="Segoe UI" panose="020B0502040204020203" pitchFamily="34" charset="0"/>
              <a:cs typeface="Segoe UI" panose="020B0502040204020203" pitchFamily="34" charset="0"/>
            </a:endParaRPr>
          </a:p>
          <a:p>
            <a:r>
              <a:rPr lang="ja-JP" altLang="en-US" sz="1600" b="1">
                <a:latin typeface="Segoe UI" panose="020B0502040204020203" pitchFamily="34" charset="0"/>
                <a:cs typeface="Segoe UI" panose="020B0502040204020203" pitchFamily="34" charset="0"/>
              </a:rPr>
              <a:t>自然资源，如自然生态体系，对当地动植物和濒危物种的繁衍以及生物多样性的保护具有重要意义 </a:t>
            </a:r>
            <a:endParaRPr lang="en-US" sz="1800" dirty="0"/>
          </a:p>
        </p:txBody>
      </p:sp>
      <p:pic>
        <p:nvPicPr>
          <p:cNvPr id="9" name="Picture 8" descr="Logo&#10;&#10;Description automatically generated">
            <a:extLst>
              <a:ext uri="{FF2B5EF4-FFF2-40B4-BE49-F238E27FC236}">
                <a16:creationId xmlns:a16="http://schemas.microsoft.com/office/drawing/2014/main" id="{B73AFD11-41FE-3245-A884-AC0C548D83AF}"/>
              </a:ext>
            </a:extLst>
          </p:cNvPr>
          <p:cNvPicPr>
            <a:picLocks noChangeAspect="1"/>
          </p:cNvPicPr>
          <p:nvPr/>
        </p:nvPicPr>
        <p:blipFill>
          <a:blip r:embed="rId3"/>
          <a:stretch>
            <a:fillRect/>
          </a:stretch>
        </p:blipFill>
        <p:spPr>
          <a:xfrm>
            <a:off x="190575" y="158042"/>
            <a:ext cx="830703" cy="678780"/>
          </a:xfrm>
          <a:prstGeom prst="rect">
            <a:avLst/>
          </a:prstGeom>
        </p:spPr>
      </p:pic>
      <p:sp>
        <p:nvSpPr>
          <p:cNvPr id="10" name="Slide Number Placeholder 3">
            <a:extLst>
              <a:ext uri="{FF2B5EF4-FFF2-40B4-BE49-F238E27FC236}">
                <a16:creationId xmlns:a16="http://schemas.microsoft.com/office/drawing/2014/main" id="{727DED5F-704B-A342-B994-F057BC962D31}"/>
              </a:ext>
            </a:extLst>
          </p:cNvPr>
          <p:cNvSpPr>
            <a:spLocks noGrp="1"/>
          </p:cNvSpPr>
          <p:nvPr>
            <p:ph type="sldNum" sz="quarter" idx="12"/>
          </p:nvPr>
        </p:nvSpPr>
        <p:spPr>
          <a:xfrm>
            <a:off x="8610600" y="6356350"/>
            <a:ext cx="2743200" cy="365125"/>
          </a:xfrm>
        </p:spPr>
        <p:txBody>
          <a:bodyPr/>
          <a:lstStyle/>
          <a:p>
            <a:fld id="{C752A0BD-0866-3242-8D3D-E9BB77ED850E}" type="slidenum">
              <a:rPr lang="en-US" sz="1600" smtClean="0">
                <a:solidFill>
                  <a:schemeClr val="bg1"/>
                </a:solidFill>
                <a:latin typeface="Arial" panose="020B0604020202020204" pitchFamily="34" charset="0"/>
                <a:cs typeface="Arial" panose="020B0604020202020204" pitchFamily="34" charset="0"/>
              </a:rPr>
              <a:t>24</a:t>
            </a:fld>
            <a:endParaRPr lang="en-US"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72720479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4" name="Rectangle 23">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A picture containing person&#10;&#10;Description automatically generated">
            <a:extLst>
              <a:ext uri="{FF2B5EF4-FFF2-40B4-BE49-F238E27FC236}">
                <a16:creationId xmlns:a16="http://schemas.microsoft.com/office/drawing/2014/main" id="{B5CF84B6-CC68-4B8D-9068-BC034C2DBEB8}"/>
              </a:ext>
            </a:extLst>
          </p:cNvPr>
          <p:cNvPicPr>
            <a:picLocks noChangeAspect="1"/>
          </p:cNvPicPr>
          <p:nvPr/>
        </p:nvPicPr>
        <p:blipFill rotWithShape="1">
          <a:blip r:embed="rId2"/>
          <a:srcRect l="5884" r="-1" b="-1"/>
          <a:stretch/>
        </p:blipFill>
        <p:spPr>
          <a:xfrm>
            <a:off x="1" y="10"/>
            <a:ext cx="9669642" cy="6857990"/>
          </a:xfrm>
          <a:prstGeom prst="rect">
            <a:avLst/>
          </a:prstGeom>
        </p:spPr>
      </p:pic>
      <p:sp>
        <p:nvSpPr>
          <p:cNvPr id="26" name="Rectangle 25">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125019" y="0"/>
            <a:ext cx="7066978"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B7149322-1ECC-4B4C-8CDB-009E6A625D28}"/>
              </a:ext>
            </a:extLst>
          </p:cNvPr>
          <p:cNvSpPr>
            <a:spLocks noGrp="1"/>
          </p:cNvSpPr>
          <p:nvPr>
            <p:ph idx="1"/>
          </p:nvPr>
        </p:nvSpPr>
        <p:spPr>
          <a:xfrm>
            <a:off x="8162981" y="2826349"/>
            <a:ext cx="3822189" cy="2134271"/>
          </a:xfrm>
        </p:spPr>
        <p:txBody>
          <a:bodyPr>
            <a:normAutofit/>
          </a:bodyPr>
          <a:lstStyle/>
          <a:p>
            <a:r>
              <a:rPr lang="ja-JP" altLang="en-US" sz="2000" b="1">
                <a:latin typeface="Segoe UI" panose="020B0502040204020203" pitchFamily="34" charset="0"/>
                <a:cs typeface="Segoe UI" panose="020B0502040204020203" pitchFamily="34" charset="0"/>
              </a:rPr>
              <a:t>具有重要宗教意义的场所、考古遗址等文化遗产受到驻在国重视，破坏此类场址将可能影响联合国、当地社区和政府间的关系。 </a:t>
            </a:r>
            <a:endParaRPr lang="rw-RW" sz="2000" dirty="0"/>
          </a:p>
        </p:txBody>
      </p:sp>
      <p:sp>
        <p:nvSpPr>
          <p:cNvPr id="4" name="Slide Number Placeholder 3">
            <a:extLst>
              <a:ext uri="{FF2B5EF4-FFF2-40B4-BE49-F238E27FC236}">
                <a16:creationId xmlns:a16="http://schemas.microsoft.com/office/drawing/2014/main" id="{6E22416D-B4E4-E648-9FFA-95893C4A6762}"/>
              </a:ext>
            </a:extLst>
          </p:cNvPr>
          <p:cNvSpPr>
            <a:spLocks noGrp="1"/>
          </p:cNvSpPr>
          <p:nvPr>
            <p:ph type="sldNum" sz="quarter" idx="12"/>
          </p:nvPr>
        </p:nvSpPr>
        <p:spPr>
          <a:xfrm>
            <a:off x="8610600" y="6356350"/>
            <a:ext cx="2743200" cy="365125"/>
          </a:xfrm>
        </p:spPr>
        <p:txBody>
          <a:bodyPr>
            <a:normAutofit/>
          </a:bodyPr>
          <a:lstStyle/>
          <a:p>
            <a:pPr>
              <a:spcAft>
                <a:spcPts val="600"/>
              </a:spcAft>
            </a:pPr>
            <a:fld id="{C752A0BD-0866-3242-8D3D-E9BB77ED850E}" type="slidenum">
              <a:rPr lang="en-US" sz="1600">
                <a:latin typeface="Arial" panose="020B0604020202020204" pitchFamily="34" charset="0"/>
                <a:cs typeface="Arial" panose="020B0604020202020204" pitchFamily="34" charset="0"/>
              </a:rPr>
              <a:pPr>
                <a:spcAft>
                  <a:spcPts val="600"/>
                </a:spcAft>
              </a:pPr>
              <a:t>25</a:t>
            </a:fld>
            <a:endParaRPr lang="en-US" dirty="0">
              <a:latin typeface="Arial" panose="020B0604020202020204" pitchFamily="34" charset="0"/>
              <a:cs typeface="Arial" panose="020B0604020202020204" pitchFamily="34" charset="0"/>
            </a:endParaRPr>
          </a:p>
        </p:txBody>
      </p:sp>
      <p:pic>
        <p:nvPicPr>
          <p:cNvPr id="7" name="Picture 6" descr="Logo&#10;&#10;Description automatically generated">
            <a:extLst>
              <a:ext uri="{FF2B5EF4-FFF2-40B4-BE49-F238E27FC236}">
                <a16:creationId xmlns:a16="http://schemas.microsoft.com/office/drawing/2014/main" id="{16BDB1F3-A5B6-C645-899F-2A468A11860D}"/>
              </a:ext>
            </a:extLst>
          </p:cNvPr>
          <p:cNvPicPr>
            <a:picLocks noChangeAspect="1"/>
          </p:cNvPicPr>
          <p:nvPr/>
        </p:nvPicPr>
        <p:blipFill>
          <a:blip r:embed="rId3"/>
          <a:stretch>
            <a:fillRect/>
          </a:stretch>
        </p:blipFill>
        <p:spPr>
          <a:xfrm>
            <a:off x="190575" y="158042"/>
            <a:ext cx="830703" cy="678780"/>
          </a:xfrm>
          <a:prstGeom prst="rect">
            <a:avLst/>
          </a:prstGeom>
        </p:spPr>
      </p:pic>
    </p:spTree>
    <p:extLst>
      <p:ext uri="{BB962C8B-B14F-4D97-AF65-F5344CB8AC3E}">
        <p14:creationId xmlns:p14="http://schemas.microsoft.com/office/powerpoint/2010/main" val="79157565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 name="Flowchart: Document 12">
            <a:extLst>
              <a:ext uri="{FF2B5EF4-FFF2-40B4-BE49-F238E27FC236}">
                <a16:creationId xmlns:a16="http://schemas.microsoft.com/office/drawing/2014/main" id="{D12DDE76-C203-4047-9998-63900085B5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38175" y="0"/>
            <a:ext cx="3248025" cy="3400426"/>
          </a:xfrm>
          <a:prstGeom prst="flowChartDocumen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itle 6">
            <a:extLst>
              <a:ext uri="{FF2B5EF4-FFF2-40B4-BE49-F238E27FC236}">
                <a16:creationId xmlns:a16="http://schemas.microsoft.com/office/drawing/2014/main" id="{F3CA701F-CE8E-7848-9945-22DE5749B9B1}"/>
              </a:ext>
            </a:extLst>
          </p:cNvPr>
          <p:cNvSpPr txBox="1">
            <a:spLocks/>
          </p:cNvSpPr>
          <p:nvPr/>
        </p:nvSpPr>
        <p:spPr>
          <a:xfrm>
            <a:off x="838200" y="171162"/>
            <a:ext cx="2840182" cy="237114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spcAft>
                <a:spcPts val="600"/>
              </a:spcAft>
            </a:pPr>
            <a:r>
              <a:rPr lang="ja-JP" altLang="en-US" sz="3200" b="1">
                <a:solidFill>
                  <a:srgbClr val="FFFFFF"/>
                </a:solidFill>
                <a:latin typeface="+mn-ea"/>
                <a:ea typeface="+mn-ea"/>
                <a:cs typeface="Segoe UI" panose="020B0502040204020203" pitchFamily="34" charset="0"/>
              </a:rPr>
              <a:t>自然资源和文化遗产管理</a:t>
            </a:r>
            <a:r>
              <a:rPr lang="en-US" altLang="ja-JP" sz="3200" b="1" dirty="0">
                <a:solidFill>
                  <a:srgbClr val="FFFFFF"/>
                </a:solidFill>
                <a:latin typeface="+mn-ea"/>
                <a:ea typeface="+mn-ea"/>
                <a:cs typeface="Segoe UI" panose="020B0502040204020203" pitchFamily="34" charset="0"/>
              </a:rPr>
              <a:t>—</a:t>
            </a:r>
            <a:r>
              <a:rPr lang="ja-JP" altLang="en-US" sz="3200" b="1">
                <a:solidFill>
                  <a:srgbClr val="FFFFFF"/>
                </a:solidFill>
                <a:latin typeface="+mn-ea"/>
                <a:ea typeface="+mn-ea"/>
                <a:cs typeface="Segoe UI" panose="020B0502040204020203" pitchFamily="34" charset="0"/>
              </a:rPr>
              <a:t>主要原则 </a:t>
            </a:r>
            <a:endParaRPr lang="en-US" sz="3200" b="1" kern="1200" dirty="0">
              <a:solidFill>
                <a:srgbClr val="FFFFFF"/>
              </a:solidFill>
              <a:latin typeface="+mn-ea"/>
              <a:ea typeface="+mn-ea"/>
              <a:cs typeface="Segoe UI" panose="020B0502040204020203" pitchFamily="34" charset="0"/>
            </a:endParaRPr>
          </a:p>
        </p:txBody>
      </p:sp>
      <p:sp>
        <p:nvSpPr>
          <p:cNvPr id="5" name="Slide Number Placeholder 4">
            <a:extLst>
              <a:ext uri="{FF2B5EF4-FFF2-40B4-BE49-F238E27FC236}">
                <a16:creationId xmlns:a16="http://schemas.microsoft.com/office/drawing/2014/main" id="{B6404CFA-4B55-6D42-80B4-86EB9CC6AFE5}"/>
              </a:ext>
            </a:extLst>
          </p:cNvPr>
          <p:cNvSpPr>
            <a:spLocks noGrp="1"/>
          </p:cNvSpPr>
          <p:nvPr>
            <p:ph type="sldNum" sz="quarter" idx="12"/>
          </p:nvPr>
        </p:nvSpPr>
        <p:spPr>
          <a:xfrm>
            <a:off x="10926476" y="6356350"/>
            <a:ext cx="625443" cy="365125"/>
          </a:xfrm>
          <a:noFill/>
        </p:spPr>
        <p:txBody>
          <a:bodyPr vert="horz" lIns="91440" tIns="45720" rIns="91440" bIns="45720" rtlCol="0" anchor="ctr">
            <a:normAutofit/>
          </a:bodyPr>
          <a:lstStyle/>
          <a:p>
            <a:pPr algn="l">
              <a:spcAft>
                <a:spcPts val="600"/>
              </a:spcAft>
            </a:pPr>
            <a:fld id="{C752A0BD-0866-3242-8D3D-E9BB77ED850E}" type="slidenum">
              <a:rPr lang="en-US" sz="1600" smtClean="0">
                <a:latin typeface="Arial" panose="020B0604020202020204" pitchFamily="34" charset="0"/>
                <a:cs typeface="Arial" panose="020B0604020202020204" pitchFamily="34" charset="0"/>
              </a:rPr>
              <a:pPr algn="l">
                <a:spcAft>
                  <a:spcPts val="600"/>
                </a:spcAft>
              </a:pPr>
              <a:t>26</a:t>
            </a:fld>
            <a:endParaRPr lang="en-US" dirty="0">
              <a:latin typeface="Arial" panose="020B0604020202020204" pitchFamily="34" charset="0"/>
              <a:cs typeface="Arial" panose="020B0604020202020204" pitchFamily="34" charset="0"/>
            </a:endParaRPr>
          </a:p>
        </p:txBody>
      </p:sp>
      <p:graphicFrame>
        <p:nvGraphicFramePr>
          <p:cNvPr id="4" name="Table 9">
            <a:extLst>
              <a:ext uri="{FF2B5EF4-FFF2-40B4-BE49-F238E27FC236}">
                <a16:creationId xmlns:a16="http://schemas.microsoft.com/office/drawing/2014/main" id="{380C452D-A24F-8B4C-A4B5-622B9D1C8CFC}"/>
              </a:ext>
            </a:extLst>
          </p:cNvPr>
          <p:cNvGraphicFramePr>
            <a:graphicFrameLocks noGrp="1"/>
          </p:cNvGraphicFramePr>
          <p:nvPr>
            <p:ph idx="1"/>
            <p:extLst>
              <p:ext uri="{D42A27DB-BD31-4B8C-83A1-F6EECF244321}">
                <p14:modId xmlns:p14="http://schemas.microsoft.com/office/powerpoint/2010/main" val="577261585"/>
              </p:ext>
            </p:extLst>
          </p:nvPr>
        </p:nvGraphicFramePr>
        <p:xfrm>
          <a:off x="4207933" y="917806"/>
          <a:ext cx="7647183" cy="5320153"/>
        </p:xfrm>
        <a:graphic>
          <a:graphicData uri="http://schemas.openxmlformats.org/drawingml/2006/table">
            <a:tbl>
              <a:tblPr firstRow="1" bandRow="1">
                <a:tableStyleId>{5C22544A-7EE6-4342-B048-85BDC9FD1C3A}</a:tableStyleId>
              </a:tblPr>
              <a:tblGrid>
                <a:gridCol w="3851154">
                  <a:extLst>
                    <a:ext uri="{9D8B030D-6E8A-4147-A177-3AD203B41FA5}">
                      <a16:colId xmlns:a16="http://schemas.microsoft.com/office/drawing/2014/main" val="3962060694"/>
                    </a:ext>
                  </a:extLst>
                </a:gridCol>
                <a:gridCol w="3796029">
                  <a:extLst>
                    <a:ext uri="{9D8B030D-6E8A-4147-A177-3AD203B41FA5}">
                      <a16:colId xmlns:a16="http://schemas.microsoft.com/office/drawing/2014/main" val="2966013420"/>
                    </a:ext>
                  </a:extLst>
                </a:gridCol>
              </a:tblGrid>
              <a:tr h="35942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sz="1800" b="1" kern="1200" dirty="0">
                          <a:solidFill>
                            <a:schemeClr val="lt1"/>
                          </a:solidFill>
                          <a:effectLst/>
                          <a:latin typeface="+mn-lt"/>
                          <a:ea typeface="+mn-ea"/>
                          <a:cs typeface="+mn-cs"/>
                        </a:rPr>
                        <a:t>要做的 </a:t>
                      </a:r>
                      <a:endParaRPr lang="en-US" sz="1800" b="1" dirty="0"/>
                    </a:p>
                  </a:txBody>
                  <a:tcPr marL="77685" marR="77685" marT="38843" marB="38843"/>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sz="1800" b="1">
                          <a:latin typeface="Calibri" panose="020F0502020204030204" pitchFamily="34" charset="0"/>
                          <a:cs typeface="Calibri" panose="020F0502020204030204" pitchFamily="34" charset="0"/>
                        </a:rPr>
                        <a:t>不要做的 </a:t>
                      </a:r>
                    </a:p>
                  </a:txBody>
                  <a:tcPr marL="77685" marR="77685" marT="38843" marB="38843"/>
                </a:tc>
                <a:extLst>
                  <a:ext uri="{0D108BD9-81ED-4DB2-BD59-A6C34878D82A}">
                    <a16:rowId xmlns:a16="http://schemas.microsoft.com/office/drawing/2014/main" val="1539128937"/>
                  </a:ext>
                </a:extLst>
              </a:tr>
              <a:tr h="497529">
                <a:tc>
                  <a:txBody>
                    <a:bodyPr/>
                    <a:lstStyle/>
                    <a:p>
                      <a:pPr marL="174625" marR="0" indent="-174625" algn="l" defTabSz="914400" rtl="0" eaLnBrk="1" fontAlgn="auto" latinLnBrk="0" hangingPunct="1">
                        <a:lnSpc>
                          <a:spcPct val="100000"/>
                        </a:lnSpc>
                        <a:spcBef>
                          <a:spcPts val="0"/>
                        </a:spcBef>
                        <a:spcAft>
                          <a:spcPts val="0"/>
                        </a:spcAft>
                        <a:buClrTx/>
                        <a:buSzTx/>
                        <a:buFontTx/>
                        <a:buNone/>
                        <a:tabLst/>
                        <a:defRPr/>
                      </a:pPr>
                      <a:r>
                        <a:rPr lang="en-US" sz="1400" b="1" dirty="0">
                          <a:solidFill>
                            <a:srgbClr val="00B050"/>
                          </a:solidFill>
                          <a:latin typeface="Calibri" panose="020F0502020204030204" pitchFamily="34" charset="0"/>
                          <a:cs typeface="Calibri" panose="020F0502020204030204" pitchFamily="34" charset="0"/>
                          <a:sym typeface="Symbol" panose="05050102010706020507" pitchFamily="18" charset="2"/>
                        </a:rPr>
                        <a:t> </a:t>
                      </a:r>
                      <a:r>
                        <a:rPr lang="ja-JP" altLang="en-US" sz="1400" b="1" kern="1200">
                          <a:solidFill>
                            <a:schemeClr val="tx1"/>
                          </a:solidFill>
                          <a:latin typeface="Calibri" panose="020F0502020204030204" pitchFamily="34" charset="0"/>
                          <a:ea typeface="+mn-ea"/>
                          <a:cs typeface="Calibri" panose="020F0502020204030204" pitchFamily="34" charset="0"/>
                        </a:rPr>
                        <a:t>参与植树造林和环境清洁倡议活动 </a:t>
                      </a:r>
                      <a:endParaRPr lang="en-US" sz="1400" b="1" kern="1200" dirty="0">
                        <a:solidFill>
                          <a:schemeClr val="tx1"/>
                        </a:solidFill>
                        <a:latin typeface="Calibri" panose="020F0502020204030204" pitchFamily="34" charset="0"/>
                        <a:ea typeface="+mn-ea"/>
                        <a:cs typeface="Calibri" panose="020F0502020204030204" pitchFamily="34" charset="0"/>
                      </a:endParaRPr>
                    </a:p>
                  </a:txBody>
                  <a:tcPr marL="77685" marR="77685" marT="38843" marB="38843">
                    <a:noFill/>
                  </a:tcPr>
                </a:tc>
                <a:tc>
                  <a:txBody>
                    <a:bodyPr/>
                    <a:lstStyle/>
                    <a:p>
                      <a:pPr marL="174625" marR="0" lvl="0" indent="-174625" algn="l" defTabSz="975482" rtl="0" eaLnBrk="1" fontAlgn="auto" latinLnBrk="0" hangingPunct="1">
                        <a:lnSpc>
                          <a:spcPct val="100000"/>
                        </a:lnSpc>
                        <a:spcBef>
                          <a:spcPts val="0"/>
                        </a:spcBef>
                        <a:spcAft>
                          <a:spcPts val="0"/>
                        </a:spcAft>
                        <a:buClrTx/>
                        <a:buSzTx/>
                        <a:buFontTx/>
                        <a:buNone/>
                        <a:tabLst/>
                        <a:defRPr/>
                      </a:pPr>
                      <a:r>
                        <a:rPr lang="en-US" sz="1400" b="1" dirty="0">
                          <a:solidFill>
                            <a:srgbClr val="FF0000"/>
                          </a:solidFill>
                          <a:latin typeface="Calibri" panose="020F0502020204030204" pitchFamily="34" charset="0"/>
                          <a:ea typeface="DengXian" panose="02010600030101010101" pitchFamily="2" charset="-122"/>
                          <a:cs typeface="Calibri" panose="020F0502020204030204" pitchFamily="34" charset="0"/>
                          <a:sym typeface="Symbol" panose="05050102010706020507" pitchFamily="18" charset="2"/>
                        </a:rPr>
                        <a:t> </a:t>
                      </a:r>
                      <a:r>
                        <a:rPr lang="ja-JP" altLang="en-US" sz="1400" b="1" kern="1200">
                          <a:solidFill>
                            <a:schemeClr val="tx1"/>
                          </a:solidFill>
                          <a:latin typeface="Calibri" panose="020F0502020204030204" pitchFamily="34" charset="0"/>
                          <a:ea typeface="+mn-ea"/>
                          <a:cs typeface="Calibri" panose="020F0502020204030204" pitchFamily="34" charset="0"/>
                        </a:rPr>
                        <a:t>不要购买木炭或木柴行为，这将导致森林砍伐 </a:t>
                      </a:r>
                      <a:endParaRPr lang="en-US" sz="1400" b="1" kern="1200" dirty="0">
                        <a:solidFill>
                          <a:schemeClr val="tx1"/>
                        </a:solidFill>
                        <a:latin typeface="Calibri" panose="020F0502020204030204" pitchFamily="34" charset="0"/>
                        <a:ea typeface="+mn-ea"/>
                        <a:cs typeface="Calibri" panose="020F0502020204030204" pitchFamily="34" charset="0"/>
                      </a:endParaRPr>
                    </a:p>
                  </a:txBody>
                  <a:tcPr marL="77685" marR="77685" marT="38843" marB="38843">
                    <a:noFill/>
                  </a:tcPr>
                </a:tc>
                <a:extLst>
                  <a:ext uri="{0D108BD9-81ED-4DB2-BD59-A6C34878D82A}">
                    <a16:rowId xmlns:a16="http://schemas.microsoft.com/office/drawing/2014/main" val="2395052548"/>
                  </a:ext>
                </a:extLst>
              </a:tr>
              <a:tr h="497529">
                <a:tc>
                  <a:txBody>
                    <a:bodyPr/>
                    <a:lstStyle/>
                    <a:p>
                      <a:pPr marL="174625" marR="0" indent="-174625" algn="l" defTabSz="914400" rtl="0" eaLnBrk="1" fontAlgn="auto" latinLnBrk="0" hangingPunct="1">
                        <a:lnSpc>
                          <a:spcPct val="100000"/>
                        </a:lnSpc>
                        <a:spcBef>
                          <a:spcPts val="0"/>
                        </a:spcBef>
                        <a:spcAft>
                          <a:spcPts val="0"/>
                        </a:spcAft>
                        <a:buClrTx/>
                        <a:buSzTx/>
                        <a:buFontTx/>
                        <a:buNone/>
                        <a:tabLst/>
                        <a:defRPr/>
                      </a:pPr>
                      <a:r>
                        <a:rPr lang="en-US" sz="1400" b="1" dirty="0">
                          <a:solidFill>
                            <a:srgbClr val="00B050"/>
                          </a:solidFill>
                          <a:latin typeface="Calibri" panose="020F0502020204030204" pitchFamily="34" charset="0"/>
                          <a:cs typeface="Calibri" panose="020F0502020204030204" pitchFamily="34" charset="0"/>
                          <a:sym typeface="Symbol" panose="05050102010706020507" pitchFamily="18" charset="2"/>
                        </a:rPr>
                        <a:t> </a:t>
                      </a:r>
                      <a:r>
                        <a:rPr lang="ja-JP" altLang="en-US" sz="1400" b="1" kern="1200">
                          <a:solidFill>
                            <a:schemeClr val="tx1"/>
                          </a:solidFill>
                          <a:latin typeface="Calibri" panose="020F0502020204030204" pitchFamily="34" charset="0"/>
                          <a:ea typeface="+mn-ea"/>
                          <a:cs typeface="Calibri" panose="020F0502020204030204" pitchFamily="34" charset="0"/>
                        </a:rPr>
                        <a:t>妥善管理垃圾，减小森林火灾风险 </a:t>
                      </a:r>
                      <a:endParaRPr lang="en-US" sz="1400" b="1" kern="1200" dirty="0">
                        <a:solidFill>
                          <a:schemeClr val="tx1"/>
                        </a:solidFill>
                        <a:latin typeface="Calibri" panose="020F0502020204030204" pitchFamily="34" charset="0"/>
                        <a:ea typeface="+mn-ea"/>
                        <a:cs typeface="Calibri" panose="020F0502020204030204" pitchFamily="34" charset="0"/>
                      </a:endParaRPr>
                    </a:p>
                  </a:txBody>
                  <a:tcPr marL="77685" marR="77685" marT="38843" marB="38843">
                    <a:noFill/>
                  </a:tcPr>
                </a:tc>
                <a:tc>
                  <a:txBody>
                    <a:bodyPr/>
                    <a:lstStyle/>
                    <a:p>
                      <a:pPr marL="0" marR="0" lvl="0" indent="0" algn="l" defTabSz="975482" rtl="0" eaLnBrk="1" fontAlgn="auto" latinLnBrk="0" hangingPunct="1">
                        <a:lnSpc>
                          <a:spcPct val="100000"/>
                        </a:lnSpc>
                        <a:spcBef>
                          <a:spcPts val="0"/>
                        </a:spcBef>
                        <a:spcAft>
                          <a:spcPts val="0"/>
                        </a:spcAft>
                        <a:buClrTx/>
                        <a:buSzTx/>
                        <a:buFontTx/>
                        <a:buNone/>
                        <a:tabLst/>
                        <a:defRPr/>
                      </a:pPr>
                      <a:r>
                        <a:rPr lang="en-US" sz="1400" b="1" dirty="0">
                          <a:solidFill>
                            <a:srgbClr val="FF0000"/>
                          </a:solidFill>
                          <a:latin typeface="Calibri" panose="020F0502020204030204" pitchFamily="34" charset="0"/>
                          <a:ea typeface="DengXian" panose="02010600030101010101" pitchFamily="2" charset="-122"/>
                          <a:cs typeface="Calibri" panose="020F0502020204030204" pitchFamily="34" charset="0"/>
                          <a:sym typeface="Symbol" panose="05050102010706020507" pitchFamily="18" charset="2"/>
                        </a:rPr>
                        <a:t> </a:t>
                      </a:r>
                      <a:r>
                        <a:rPr lang="ja-JP" altLang="en-US" sz="1400" b="1" kern="1200">
                          <a:solidFill>
                            <a:schemeClr val="tx1"/>
                          </a:solidFill>
                          <a:latin typeface="Calibri" panose="020F0502020204030204" pitchFamily="34" charset="0"/>
                          <a:ea typeface="+mn-ea"/>
                          <a:cs typeface="Calibri" panose="020F0502020204030204" pitchFamily="34" charset="0"/>
                        </a:rPr>
                        <a:t>不要使用木炭和木柴做饭 </a:t>
                      </a:r>
                      <a:endParaRPr lang="en-US" sz="1400" b="1" kern="1200" dirty="0">
                        <a:solidFill>
                          <a:schemeClr val="tx1"/>
                        </a:solidFill>
                        <a:latin typeface="Calibri" panose="020F0502020204030204" pitchFamily="34" charset="0"/>
                        <a:ea typeface="+mn-ea"/>
                        <a:cs typeface="Calibri" panose="020F0502020204030204" pitchFamily="34" charset="0"/>
                      </a:endParaRPr>
                    </a:p>
                  </a:txBody>
                  <a:tcPr marL="77685" marR="77685" marT="38843" marB="38843">
                    <a:noFill/>
                  </a:tcPr>
                </a:tc>
                <a:extLst>
                  <a:ext uri="{0D108BD9-81ED-4DB2-BD59-A6C34878D82A}">
                    <a16:rowId xmlns:a16="http://schemas.microsoft.com/office/drawing/2014/main" val="2364145952"/>
                  </a:ext>
                </a:extLst>
              </a:tr>
              <a:tr h="690878">
                <a:tc>
                  <a:txBody>
                    <a:bodyPr/>
                    <a:lstStyle/>
                    <a:p>
                      <a:pPr marL="174625" marR="0" indent="-174625" algn="l" defTabSz="914400" rtl="0" eaLnBrk="1" fontAlgn="auto" latinLnBrk="0" hangingPunct="1">
                        <a:lnSpc>
                          <a:spcPct val="100000"/>
                        </a:lnSpc>
                        <a:spcBef>
                          <a:spcPts val="0"/>
                        </a:spcBef>
                        <a:spcAft>
                          <a:spcPts val="0"/>
                        </a:spcAft>
                        <a:buClrTx/>
                        <a:buSzTx/>
                        <a:buFontTx/>
                        <a:buNone/>
                        <a:tabLst/>
                        <a:defRPr/>
                      </a:pPr>
                      <a:r>
                        <a:rPr lang="en-US" sz="1400" b="1" dirty="0">
                          <a:solidFill>
                            <a:srgbClr val="00B050"/>
                          </a:solidFill>
                          <a:latin typeface="Calibri" panose="020F0502020204030204" pitchFamily="34" charset="0"/>
                          <a:cs typeface="Calibri" panose="020F0502020204030204" pitchFamily="34" charset="0"/>
                          <a:sym typeface="Symbol" panose="05050102010706020507" pitchFamily="18" charset="2"/>
                        </a:rPr>
                        <a:t> </a:t>
                      </a:r>
                      <a:r>
                        <a:rPr lang="ja-JP" altLang="en-US" sz="1400" b="1">
                          <a:solidFill>
                            <a:schemeClr val="tx1"/>
                          </a:solidFill>
                          <a:latin typeface="Calibri" panose="020F0502020204030204" pitchFamily="34" charset="0"/>
                          <a:cs typeface="Calibri" panose="020F0502020204030204" pitchFamily="34" charset="0"/>
                        </a:rPr>
                        <a:t>了解当地文化、宗教和历史场所，并尊重当地文化习俗 </a:t>
                      </a:r>
                      <a:endParaRPr lang="en-US" sz="1400" b="1" dirty="0">
                        <a:solidFill>
                          <a:schemeClr val="tx1"/>
                        </a:solidFill>
                        <a:latin typeface="Calibri" panose="020F0502020204030204" pitchFamily="34" charset="0"/>
                        <a:cs typeface="Calibri" panose="020F0502020204030204" pitchFamily="34" charset="0"/>
                      </a:endParaRPr>
                    </a:p>
                  </a:txBody>
                  <a:tcPr marL="77685" marR="77685" marT="38843" marB="38843">
                    <a:noFill/>
                  </a:tcPr>
                </a:tc>
                <a:tc>
                  <a:txBody>
                    <a:bodyPr/>
                    <a:lstStyle/>
                    <a:p>
                      <a:pPr marL="0" marR="0" lvl="0" indent="0" algn="l" defTabSz="975482" rtl="0" eaLnBrk="1" fontAlgn="auto" latinLnBrk="0" hangingPunct="1">
                        <a:lnSpc>
                          <a:spcPct val="100000"/>
                        </a:lnSpc>
                        <a:spcBef>
                          <a:spcPts val="0"/>
                        </a:spcBef>
                        <a:spcAft>
                          <a:spcPts val="0"/>
                        </a:spcAft>
                        <a:buClrTx/>
                        <a:buSzTx/>
                        <a:buFontTx/>
                        <a:buNone/>
                        <a:tabLst/>
                        <a:defRPr/>
                      </a:pPr>
                      <a:r>
                        <a:rPr lang="en-US" sz="1400" b="1" dirty="0">
                          <a:solidFill>
                            <a:srgbClr val="FF0000"/>
                          </a:solidFill>
                          <a:latin typeface="Calibri" panose="020F0502020204030204" pitchFamily="34" charset="0"/>
                          <a:ea typeface="DengXian" panose="02010600030101010101" pitchFamily="2" charset="-122"/>
                          <a:cs typeface="Calibri" panose="020F0502020204030204" pitchFamily="34" charset="0"/>
                          <a:sym typeface="Symbol" panose="05050102010706020507" pitchFamily="18" charset="2"/>
                        </a:rPr>
                        <a:t> </a:t>
                      </a:r>
                      <a:r>
                        <a:rPr lang="ja-JP" altLang="en-US" sz="1400" b="1">
                          <a:solidFill>
                            <a:schemeClr val="tx1"/>
                          </a:solidFill>
                          <a:latin typeface="Calibri" panose="020F0502020204030204" pitchFamily="34" charset="0"/>
                          <a:ea typeface="DengXian" panose="02010600030101010101" pitchFamily="2" charset="-122"/>
                          <a:cs typeface="Calibri" panose="020F0502020204030204" pitchFamily="34" charset="0"/>
                        </a:rPr>
                        <a:t>不要饲养当地动物 </a:t>
                      </a:r>
                      <a:endParaRPr lang="en-US" sz="1400" b="1" dirty="0">
                        <a:solidFill>
                          <a:schemeClr val="tx1"/>
                        </a:solidFill>
                        <a:latin typeface="Calibri" panose="020F0502020204030204" pitchFamily="34" charset="0"/>
                        <a:ea typeface="DengXian" panose="02010600030101010101" pitchFamily="2" charset="-122"/>
                        <a:cs typeface="Calibri" panose="020F0502020204030204" pitchFamily="34" charset="0"/>
                      </a:endParaRPr>
                    </a:p>
                  </a:txBody>
                  <a:tcPr marL="77685" marR="77685" marT="38843" marB="38843">
                    <a:noFill/>
                  </a:tcPr>
                </a:tc>
                <a:extLst>
                  <a:ext uri="{0D108BD9-81ED-4DB2-BD59-A6C34878D82A}">
                    <a16:rowId xmlns:a16="http://schemas.microsoft.com/office/drawing/2014/main" val="609695888"/>
                  </a:ext>
                </a:extLst>
              </a:tr>
              <a:tr h="690878">
                <a:tc>
                  <a:txBody>
                    <a:bodyPr/>
                    <a:lstStyle/>
                    <a:p>
                      <a:pPr marL="174625" marR="0" indent="-174625" algn="l" defTabSz="914400" rtl="0" eaLnBrk="1" fontAlgn="auto" latinLnBrk="0" hangingPunct="1">
                        <a:lnSpc>
                          <a:spcPct val="100000"/>
                        </a:lnSpc>
                        <a:spcBef>
                          <a:spcPts val="0"/>
                        </a:spcBef>
                        <a:spcAft>
                          <a:spcPts val="0"/>
                        </a:spcAft>
                        <a:buClrTx/>
                        <a:buSzTx/>
                        <a:buFontTx/>
                        <a:buNone/>
                        <a:tabLst/>
                        <a:defRPr/>
                      </a:pPr>
                      <a:r>
                        <a:rPr lang="en-US" sz="1400" b="1" dirty="0">
                          <a:solidFill>
                            <a:srgbClr val="00B050"/>
                          </a:solidFill>
                          <a:latin typeface="Calibri" panose="020F0502020204030204" pitchFamily="34" charset="0"/>
                          <a:cs typeface="Calibri" panose="020F0502020204030204" pitchFamily="34" charset="0"/>
                          <a:sym typeface="Symbol" panose="05050102010706020507" pitchFamily="18" charset="2"/>
                        </a:rPr>
                        <a:t> </a:t>
                      </a:r>
                      <a:r>
                        <a:rPr lang="ja-JP" altLang="en-US" sz="1400" b="1" kern="1200">
                          <a:solidFill>
                            <a:schemeClr val="tx1"/>
                          </a:solidFill>
                          <a:latin typeface="Calibri" panose="020F0502020204030204" pitchFamily="34" charset="0"/>
                          <a:ea typeface="+mn-ea"/>
                          <a:cs typeface="Calibri" panose="020F0502020204030204" pitchFamily="34" charset="0"/>
                        </a:rPr>
                        <a:t>采用节能打印，如减少用纸，双面打印和使用可再生纸张等 </a:t>
                      </a:r>
                      <a:endParaRPr lang="en-US" sz="1400" b="1" kern="1200" dirty="0">
                        <a:solidFill>
                          <a:schemeClr val="tx1"/>
                        </a:solidFill>
                        <a:latin typeface="Calibri" panose="020F0502020204030204" pitchFamily="34" charset="0"/>
                        <a:ea typeface="+mn-ea"/>
                        <a:cs typeface="Calibri" panose="020F0502020204030204" pitchFamily="34" charset="0"/>
                      </a:endParaRPr>
                    </a:p>
                  </a:txBody>
                  <a:tcPr marL="77685" marR="77685" marT="38843" marB="38843">
                    <a:noFill/>
                  </a:tcPr>
                </a:tc>
                <a:tc>
                  <a:txBody>
                    <a:bodyPr/>
                    <a:lstStyle/>
                    <a:p>
                      <a:pPr marL="174625" marR="0" lvl="0" indent="-174625" algn="l" defTabSz="975482" rtl="0" eaLnBrk="1" fontAlgn="auto" latinLnBrk="0" hangingPunct="1">
                        <a:lnSpc>
                          <a:spcPct val="100000"/>
                        </a:lnSpc>
                        <a:spcBef>
                          <a:spcPts val="0"/>
                        </a:spcBef>
                        <a:spcAft>
                          <a:spcPts val="0"/>
                        </a:spcAft>
                        <a:buClrTx/>
                        <a:buSzTx/>
                        <a:buFontTx/>
                        <a:buNone/>
                        <a:tabLst/>
                        <a:defRPr/>
                      </a:pPr>
                      <a:r>
                        <a:rPr lang="en-US" sz="1400" b="1" dirty="0">
                          <a:solidFill>
                            <a:srgbClr val="FF0000"/>
                          </a:solidFill>
                          <a:latin typeface="Calibri" panose="020F0502020204030204" pitchFamily="34" charset="0"/>
                          <a:ea typeface="DengXian" panose="02010600030101010101" pitchFamily="2" charset="-122"/>
                          <a:cs typeface="Calibri" panose="020F0502020204030204" pitchFamily="34" charset="0"/>
                          <a:sym typeface="Symbol" panose="05050102010706020507" pitchFamily="18" charset="2"/>
                        </a:rPr>
                        <a:t> </a:t>
                      </a:r>
                      <a:r>
                        <a:rPr lang="ja-JP" altLang="en-US" sz="1400" b="1">
                          <a:solidFill>
                            <a:schemeClr val="tx1"/>
                          </a:solidFill>
                          <a:latin typeface="Calibri" panose="020F0502020204030204" pitchFamily="34" charset="0"/>
                          <a:ea typeface="DengXian" panose="02010600030101010101" pitchFamily="2" charset="-122"/>
                          <a:cs typeface="Calibri" panose="020F0502020204030204" pitchFamily="34" charset="0"/>
                        </a:rPr>
                        <a:t>禁止购买纪念品和野味，以减少偷猎行为 </a:t>
                      </a:r>
                      <a:endParaRPr lang="en-US" sz="1400" b="1" dirty="0">
                        <a:solidFill>
                          <a:schemeClr val="tx1"/>
                        </a:solidFill>
                        <a:latin typeface="Calibri" panose="020F0502020204030204" pitchFamily="34" charset="0"/>
                        <a:ea typeface="DengXian" panose="02010600030101010101" pitchFamily="2" charset="-122"/>
                        <a:cs typeface="Calibri" panose="020F0502020204030204" pitchFamily="34" charset="0"/>
                      </a:endParaRPr>
                    </a:p>
                  </a:txBody>
                  <a:tcPr marL="77685" marR="77685" marT="38843" marB="38843">
                    <a:noFill/>
                  </a:tcPr>
                </a:tc>
                <a:extLst>
                  <a:ext uri="{0D108BD9-81ED-4DB2-BD59-A6C34878D82A}">
                    <a16:rowId xmlns:a16="http://schemas.microsoft.com/office/drawing/2014/main" val="3025284483"/>
                  </a:ext>
                </a:extLst>
              </a:tr>
              <a:tr h="497529">
                <a:tc>
                  <a:txBody>
                    <a:bodyPr/>
                    <a:lstStyle/>
                    <a:p>
                      <a:pPr marL="174625" marR="0" indent="-174625" algn="l" defTabSz="914400" rtl="0" eaLnBrk="1" fontAlgn="auto" latinLnBrk="0" hangingPunct="1">
                        <a:lnSpc>
                          <a:spcPct val="100000"/>
                        </a:lnSpc>
                        <a:spcBef>
                          <a:spcPts val="0"/>
                        </a:spcBef>
                        <a:spcAft>
                          <a:spcPts val="0"/>
                        </a:spcAft>
                        <a:buClrTx/>
                        <a:buSzTx/>
                        <a:buFontTx/>
                        <a:buNone/>
                        <a:tabLst/>
                        <a:defRPr/>
                      </a:pPr>
                      <a:r>
                        <a:rPr lang="en-US" sz="1400" b="1" dirty="0">
                          <a:solidFill>
                            <a:srgbClr val="00B050"/>
                          </a:solidFill>
                          <a:latin typeface="Calibri" panose="020F0502020204030204" pitchFamily="34" charset="0"/>
                          <a:cs typeface="Calibri" panose="020F0502020204030204" pitchFamily="34" charset="0"/>
                          <a:sym typeface="Symbol" panose="05050102010706020507" pitchFamily="18" charset="2"/>
                        </a:rPr>
                        <a:t> </a:t>
                      </a:r>
                      <a:r>
                        <a:rPr lang="ja-JP" altLang="en-US" sz="1400" b="1" kern="1200">
                          <a:solidFill>
                            <a:schemeClr val="tx1"/>
                          </a:solidFill>
                          <a:latin typeface="Calibri" panose="020F0502020204030204" pitchFamily="34" charset="0"/>
                          <a:ea typeface="+mn-ea"/>
                          <a:cs typeface="Calibri" panose="020F0502020204030204" pitchFamily="34" charset="0"/>
                          <a:sym typeface="Symbol" panose="05050102010706020507" pitchFamily="18" charset="2"/>
                        </a:rPr>
                        <a:t>砍伐成年树木要得到官方特派团指定人的授权许可 </a:t>
                      </a:r>
                      <a:endParaRPr lang="en-US" sz="1400" b="1" kern="1200" dirty="0">
                        <a:solidFill>
                          <a:schemeClr val="tx1"/>
                        </a:solidFill>
                        <a:latin typeface="Calibri" panose="020F0502020204030204" pitchFamily="34" charset="0"/>
                        <a:ea typeface="+mn-ea"/>
                        <a:cs typeface="Calibri" panose="020F0502020204030204" pitchFamily="34" charset="0"/>
                      </a:endParaRPr>
                    </a:p>
                  </a:txBody>
                  <a:tcPr marL="77685" marR="77685" marT="38843" marB="38843">
                    <a:noFill/>
                  </a:tcPr>
                </a:tc>
                <a:tc>
                  <a:txBody>
                    <a:bodyPr/>
                    <a:lstStyle/>
                    <a:p>
                      <a:pPr marL="174625" marR="0" lvl="0" indent="-174625" algn="l" defTabSz="975482" rtl="0" eaLnBrk="1" fontAlgn="auto" latinLnBrk="0" hangingPunct="1">
                        <a:lnSpc>
                          <a:spcPct val="100000"/>
                        </a:lnSpc>
                        <a:spcBef>
                          <a:spcPts val="0"/>
                        </a:spcBef>
                        <a:spcAft>
                          <a:spcPts val="0"/>
                        </a:spcAft>
                        <a:buClrTx/>
                        <a:buSzTx/>
                        <a:buFontTx/>
                        <a:buNone/>
                        <a:tabLst/>
                        <a:defRPr/>
                      </a:pPr>
                      <a:r>
                        <a:rPr lang="en-US" sz="1400" b="1" dirty="0">
                          <a:solidFill>
                            <a:srgbClr val="FF0000"/>
                          </a:solidFill>
                          <a:latin typeface="Calibri" panose="020F0502020204030204" pitchFamily="34" charset="0"/>
                          <a:ea typeface="DengXian" panose="02010600030101010101" pitchFamily="2" charset="-122"/>
                          <a:cs typeface="Calibri" panose="020F0502020204030204" pitchFamily="34" charset="0"/>
                          <a:sym typeface="Symbol" panose="05050102010706020507" pitchFamily="18" charset="2"/>
                        </a:rPr>
                        <a:t> </a:t>
                      </a:r>
                      <a:r>
                        <a:rPr lang="ja-JP" altLang="en-US" sz="1400" b="1">
                          <a:solidFill>
                            <a:schemeClr val="tx1"/>
                          </a:solidFill>
                          <a:latin typeface="Calibri" panose="020F0502020204030204" pitchFamily="34" charset="0"/>
                          <a:ea typeface="DengXian" panose="02010600030101010101" pitchFamily="2" charset="-122"/>
                          <a:cs typeface="Calibri" panose="020F0502020204030204" pitchFamily="34" charset="0"/>
                        </a:rPr>
                        <a:t>禁止在营地喂养流浪狗和猫，禁止不当储存食物垃圾 </a:t>
                      </a:r>
                      <a:endParaRPr lang="en-US" sz="1400" b="1" dirty="0">
                        <a:solidFill>
                          <a:schemeClr val="tx1"/>
                        </a:solidFill>
                        <a:latin typeface="Calibri" panose="020F0502020204030204" pitchFamily="34" charset="0"/>
                        <a:ea typeface="DengXian" panose="02010600030101010101" pitchFamily="2" charset="-122"/>
                        <a:cs typeface="Calibri" panose="020F0502020204030204" pitchFamily="34" charset="0"/>
                      </a:endParaRPr>
                    </a:p>
                  </a:txBody>
                  <a:tcPr marL="77685" marR="77685" marT="38843" marB="38843">
                    <a:noFill/>
                  </a:tcPr>
                </a:tc>
                <a:extLst>
                  <a:ext uri="{0D108BD9-81ED-4DB2-BD59-A6C34878D82A}">
                    <a16:rowId xmlns:a16="http://schemas.microsoft.com/office/drawing/2014/main" val="3136201911"/>
                  </a:ext>
                </a:extLst>
              </a:tr>
              <a:tr h="884226">
                <a:tc>
                  <a:txBody>
                    <a:bodyPr/>
                    <a:lstStyle/>
                    <a:p>
                      <a:endParaRPr lang="en-US" sz="1400" b="1" dirty="0">
                        <a:solidFill>
                          <a:schemeClr val="tx1"/>
                        </a:solidFill>
                        <a:latin typeface="Calibri" panose="020F0502020204030204" pitchFamily="34" charset="0"/>
                        <a:cs typeface="Calibri" panose="020F0502020204030204" pitchFamily="34" charset="0"/>
                      </a:endParaRPr>
                    </a:p>
                  </a:txBody>
                  <a:tcPr marL="77685" marR="77685" marT="38843" marB="38843">
                    <a:noFill/>
                  </a:tcPr>
                </a:tc>
                <a:tc>
                  <a:txBody>
                    <a:bodyPr/>
                    <a:lstStyle/>
                    <a:p>
                      <a:pPr marL="174625" marR="0" lvl="0" indent="-174625" algn="l" defTabSz="975482" rtl="0" eaLnBrk="1" fontAlgn="auto" latinLnBrk="0" hangingPunct="1">
                        <a:lnSpc>
                          <a:spcPct val="100000"/>
                        </a:lnSpc>
                        <a:spcBef>
                          <a:spcPts val="0"/>
                        </a:spcBef>
                        <a:spcAft>
                          <a:spcPts val="0"/>
                        </a:spcAft>
                        <a:buClrTx/>
                        <a:buSzTx/>
                        <a:buFontTx/>
                        <a:buNone/>
                        <a:tabLst/>
                        <a:defRPr/>
                      </a:pPr>
                      <a:r>
                        <a:rPr lang="en-US" sz="1400" b="1" dirty="0">
                          <a:solidFill>
                            <a:srgbClr val="FF0000"/>
                          </a:solidFill>
                          <a:latin typeface="Calibri" panose="020F0502020204030204" pitchFamily="34" charset="0"/>
                          <a:ea typeface="DengXian" panose="02010600030101010101" pitchFamily="2" charset="-122"/>
                          <a:cs typeface="Calibri" panose="020F0502020204030204" pitchFamily="34" charset="0"/>
                          <a:sym typeface="Symbol" panose="05050102010706020507" pitchFamily="18" charset="2"/>
                        </a:rPr>
                        <a:t> </a:t>
                      </a:r>
                      <a:r>
                        <a:rPr lang="ja-JP" altLang="en-US" sz="1400" b="1">
                          <a:solidFill>
                            <a:schemeClr val="tx1"/>
                          </a:solidFill>
                          <a:latin typeface="Calibri" panose="020F0502020204030204" pitchFamily="34" charset="0"/>
                          <a:ea typeface="DengXian" panose="02010600030101010101" pitchFamily="2" charset="-122"/>
                          <a:cs typeface="Calibri" panose="020F0502020204030204" pitchFamily="34" charset="0"/>
                        </a:rPr>
                        <a:t>禁止从事狩猎、伐木、捕猎、收集、购买和其他途径获取野生动植物，无论其是死是活，或是身体的一部分、还是衍生物 </a:t>
                      </a:r>
                      <a:endParaRPr lang="en-US" sz="1400" b="1" dirty="0">
                        <a:solidFill>
                          <a:schemeClr val="tx1"/>
                        </a:solidFill>
                        <a:latin typeface="Calibri" panose="020F0502020204030204" pitchFamily="34" charset="0"/>
                        <a:ea typeface="DengXian" panose="02010600030101010101" pitchFamily="2" charset="-122"/>
                        <a:cs typeface="Calibri" panose="020F0502020204030204" pitchFamily="34" charset="0"/>
                      </a:endParaRPr>
                    </a:p>
                  </a:txBody>
                  <a:tcPr marL="77685" marR="77685" marT="38843" marB="38843">
                    <a:noFill/>
                  </a:tcPr>
                </a:tc>
                <a:extLst>
                  <a:ext uri="{0D108BD9-81ED-4DB2-BD59-A6C34878D82A}">
                    <a16:rowId xmlns:a16="http://schemas.microsoft.com/office/drawing/2014/main" val="1901578166"/>
                  </a:ext>
                </a:extLst>
              </a:tr>
              <a:tr h="690878">
                <a:tc>
                  <a:txBody>
                    <a:bodyPr/>
                    <a:lstStyle/>
                    <a:p>
                      <a:endParaRPr lang="en-US" sz="1400" b="1" dirty="0">
                        <a:solidFill>
                          <a:schemeClr val="tx1"/>
                        </a:solidFill>
                        <a:latin typeface="Calibri" panose="020F0502020204030204" pitchFamily="34" charset="0"/>
                        <a:cs typeface="Calibri" panose="020F0502020204030204" pitchFamily="34" charset="0"/>
                      </a:endParaRPr>
                    </a:p>
                  </a:txBody>
                  <a:tcPr marL="58264" marR="58264" marT="0" marB="0">
                    <a:noFill/>
                  </a:tcPr>
                </a:tc>
                <a:tc>
                  <a:txBody>
                    <a:bodyPr/>
                    <a:lstStyle/>
                    <a:p>
                      <a:pPr marL="174625" marR="0" lvl="0" indent="-174625" algn="l" defTabSz="975482" rtl="0" eaLnBrk="1" fontAlgn="auto" latinLnBrk="0" hangingPunct="1">
                        <a:lnSpc>
                          <a:spcPct val="100000"/>
                        </a:lnSpc>
                        <a:spcBef>
                          <a:spcPts val="0"/>
                        </a:spcBef>
                        <a:spcAft>
                          <a:spcPts val="0"/>
                        </a:spcAft>
                        <a:buClrTx/>
                        <a:buSzTx/>
                        <a:buFontTx/>
                        <a:buNone/>
                        <a:tabLst/>
                        <a:defRPr/>
                      </a:pPr>
                      <a:r>
                        <a:rPr lang="en-US" sz="1400" b="1" dirty="0">
                          <a:solidFill>
                            <a:srgbClr val="FF0000"/>
                          </a:solidFill>
                          <a:latin typeface="Calibri" panose="020F0502020204030204" pitchFamily="34" charset="0"/>
                          <a:ea typeface="DengXian" panose="02010600030101010101" pitchFamily="2" charset="-122"/>
                          <a:cs typeface="Calibri" panose="020F0502020204030204" pitchFamily="34" charset="0"/>
                          <a:sym typeface="Symbol" panose="05050102010706020507" pitchFamily="18" charset="2"/>
                        </a:rPr>
                        <a:t> </a:t>
                      </a:r>
                      <a:r>
                        <a:rPr lang="ja-JP" altLang="en-US" sz="1400" b="1" kern="1200">
                          <a:solidFill>
                            <a:schemeClr val="tx1"/>
                          </a:solidFill>
                          <a:latin typeface="Calibri" panose="020F0502020204030204" pitchFamily="34" charset="0"/>
                          <a:ea typeface="DengXian" panose="02010600030101010101" pitchFamily="2" charset="-122"/>
                          <a:cs typeface="Calibri" panose="020F0502020204030204" pitchFamily="34" charset="0"/>
                        </a:rPr>
                        <a:t>禁止从自己国家携带非驻在国特有的植物或种子 </a:t>
                      </a:r>
                      <a:endParaRPr lang="en-US" sz="1400" b="1" kern="1200" dirty="0">
                        <a:solidFill>
                          <a:schemeClr val="tx1"/>
                        </a:solidFill>
                        <a:latin typeface="Calibri" panose="020F0502020204030204" pitchFamily="34" charset="0"/>
                        <a:ea typeface="DengXian" panose="02010600030101010101" pitchFamily="2" charset="-122"/>
                        <a:cs typeface="Calibri" panose="020F0502020204030204" pitchFamily="34" charset="0"/>
                      </a:endParaRPr>
                    </a:p>
                  </a:txBody>
                  <a:tcPr marL="77685" marR="77685" marT="38843" marB="38843">
                    <a:noFill/>
                  </a:tcPr>
                </a:tc>
                <a:extLst>
                  <a:ext uri="{0D108BD9-81ED-4DB2-BD59-A6C34878D82A}">
                    <a16:rowId xmlns:a16="http://schemas.microsoft.com/office/drawing/2014/main" val="1238950554"/>
                  </a:ext>
                </a:extLst>
              </a:tr>
              <a:tr h="497529">
                <a:tc>
                  <a:txBody>
                    <a:bodyPr/>
                    <a:lstStyle/>
                    <a:p>
                      <a:endParaRPr lang="en-US" sz="1400" b="1" dirty="0">
                        <a:solidFill>
                          <a:schemeClr val="tx1"/>
                        </a:solidFill>
                        <a:latin typeface="Calibri" panose="020F0502020204030204" pitchFamily="34" charset="0"/>
                        <a:cs typeface="Calibri" panose="020F0502020204030204" pitchFamily="34" charset="0"/>
                      </a:endParaRPr>
                    </a:p>
                  </a:txBody>
                  <a:tcPr marL="58264" marR="58264" marT="0" marB="0">
                    <a:noFill/>
                  </a:tcPr>
                </a:tc>
                <a:tc>
                  <a:txBody>
                    <a:bodyPr/>
                    <a:lstStyle/>
                    <a:p>
                      <a:pPr marL="174625" marR="0" lvl="0" indent="-174625" algn="l" defTabSz="975482" rtl="0" eaLnBrk="1" fontAlgn="auto" latinLnBrk="0" hangingPunct="1">
                        <a:lnSpc>
                          <a:spcPct val="100000"/>
                        </a:lnSpc>
                        <a:spcBef>
                          <a:spcPts val="0"/>
                        </a:spcBef>
                        <a:spcAft>
                          <a:spcPts val="0"/>
                        </a:spcAft>
                        <a:buClrTx/>
                        <a:buSzTx/>
                        <a:buFontTx/>
                        <a:buNone/>
                        <a:tabLst/>
                        <a:defRPr/>
                      </a:pPr>
                      <a:r>
                        <a:rPr lang="en-US" sz="1400" b="1" dirty="0">
                          <a:solidFill>
                            <a:srgbClr val="FF0000"/>
                          </a:solidFill>
                          <a:latin typeface="Calibri" panose="020F0502020204030204" pitchFamily="34" charset="0"/>
                          <a:ea typeface="DengXian" panose="02010600030101010101" pitchFamily="2" charset="-122"/>
                          <a:cs typeface="Calibri" panose="020F0502020204030204" pitchFamily="34" charset="0"/>
                          <a:sym typeface="Symbol" panose="05050102010706020507" pitchFamily="18" charset="2"/>
                        </a:rPr>
                        <a:t> </a:t>
                      </a:r>
                      <a:r>
                        <a:rPr lang="ja-JP" altLang="en-US" sz="1400" b="1" kern="1200">
                          <a:solidFill>
                            <a:schemeClr val="tx1"/>
                          </a:solidFill>
                          <a:latin typeface="Calibri" panose="020F0502020204030204" pitchFamily="34" charset="0"/>
                          <a:ea typeface="DengXian" panose="02010600030101010101" pitchFamily="2" charset="-122"/>
                          <a:cs typeface="Calibri" panose="020F0502020204030204" pitchFamily="34" charset="0"/>
                        </a:rPr>
                        <a:t>禁止在驻在国种植外来物种 </a:t>
                      </a:r>
                      <a:endParaRPr lang="en-US" sz="1400" b="1" kern="1200" dirty="0">
                        <a:solidFill>
                          <a:schemeClr val="tx1"/>
                        </a:solidFill>
                        <a:latin typeface="Calibri" panose="020F0502020204030204" pitchFamily="34" charset="0"/>
                        <a:ea typeface="DengXian" panose="02010600030101010101" pitchFamily="2" charset="-122"/>
                        <a:cs typeface="Calibri" panose="020F0502020204030204" pitchFamily="34" charset="0"/>
                      </a:endParaRPr>
                    </a:p>
                  </a:txBody>
                  <a:tcPr marL="77685" marR="77685" marT="38843" marB="38843">
                    <a:noFill/>
                  </a:tcPr>
                </a:tc>
                <a:extLst>
                  <a:ext uri="{0D108BD9-81ED-4DB2-BD59-A6C34878D82A}">
                    <a16:rowId xmlns:a16="http://schemas.microsoft.com/office/drawing/2014/main" val="1851555106"/>
                  </a:ext>
                </a:extLst>
              </a:tr>
            </a:tbl>
          </a:graphicData>
        </a:graphic>
      </p:graphicFrame>
      <p:pic>
        <p:nvPicPr>
          <p:cNvPr id="9" name="Picture 8" descr="A picture containing drawing&#10;&#10;Description automatically generated">
            <a:extLst>
              <a:ext uri="{FF2B5EF4-FFF2-40B4-BE49-F238E27FC236}">
                <a16:creationId xmlns:a16="http://schemas.microsoft.com/office/drawing/2014/main" id="{6E106D86-3E8E-4B6F-A81B-CB19788E6F4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98344" y="5737028"/>
            <a:ext cx="919894" cy="984447"/>
          </a:xfrm>
          <a:prstGeom prst="rect">
            <a:avLst/>
          </a:prstGeom>
        </p:spPr>
      </p:pic>
    </p:spTree>
    <p:extLst>
      <p:ext uri="{BB962C8B-B14F-4D97-AF65-F5344CB8AC3E}">
        <p14:creationId xmlns:p14="http://schemas.microsoft.com/office/powerpoint/2010/main" val="113222720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1CD592D2-0EBC-1746-A9F4-A4F2B99B236F}"/>
              </a:ext>
            </a:extLst>
          </p:cNvPr>
          <p:cNvSpPr>
            <a:spLocks noGrp="1"/>
          </p:cNvSpPr>
          <p:nvPr>
            <p:ph type="sldNum" sz="quarter" idx="12"/>
          </p:nvPr>
        </p:nvSpPr>
        <p:spPr/>
        <p:txBody>
          <a:bodyPr/>
          <a:lstStyle/>
          <a:p>
            <a:fld id="{C752A0BD-0866-3242-8D3D-E9BB77ED850E}" type="slidenum">
              <a:rPr lang="en-US" sz="1600" smtClean="0">
                <a:latin typeface="Arial" panose="020B0604020202020204" pitchFamily="34" charset="0"/>
                <a:cs typeface="Arial" panose="020B0604020202020204" pitchFamily="34" charset="0"/>
              </a:rPr>
              <a:t>27</a:t>
            </a:fld>
            <a:endParaRPr lang="en-US" dirty="0">
              <a:latin typeface="Arial" panose="020B0604020202020204" pitchFamily="34" charset="0"/>
              <a:cs typeface="Arial" panose="020B0604020202020204" pitchFamily="34" charset="0"/>
            </a:endParaRPr>
          </a:p>
        </p:txBody>
      </p:sp>
      <p:sp>
        <p:nvSpPr>
          <p:cNvPr id="9" name="Content Placeholder 2">
            <a:extLst>
              <a:ext uri="{FF2B5EF4-FFF2-40B4-BE49-F238E27FC236}">
                <a16:creationId xmlns:a16="http://schemas.microsoft.com/office/drawing/2014/main" id="{54D7C61C-F183-EC41-9154-CA590B4D52D7}"/>
              </a:ext>
            </a:extLst>
          </p:cNvPr>
          <p:cNvSpPr txBox="1">
            <a:spLocks/>
          </p:cNvSpPr>
          <p:nvPr/>
        </p:nvSpPr>
        <p:spPr>
          <a:xfrm>
            <a:off x="812786" y="2675169"/>
            <a:ext cx="10516892" cy="133921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zh-CN" altLang="en-US" sz="2000" b="1" dirty="0">
                <a:solidFill>
                  <a:srgbClr val="FF0000"/>
                </a:solidFill>
                <a:latin typeface="Segoe UI" panose="020B0502040204020203" pitchFamily="34" charset="0"/>
                <a:cs typeface="Segoe UI" panose="020B0502040204020203" pitchFamily="34" charset="0"/>
              </a:rPr>
              <a:t>讲座体现不同的地点 </a:t>
            </a:r>
            <a:endParaRPr lang="en-US" altLang="zh-CN" sz="2000" b="1" dirty="0">
              <a:solidFill>
                <a:srgbClr val="FF0000"/>
              </a:solidFill>
              <a:latin typeface="Segoe UI" panose="020B0502040204020203" pitchFamily="34" charset="0"/>
              <a:cs typeface="Segoe UI" panose="020B0502040204020203" pitchFamily="34" charset="0"/>
            </a:endParaRPr>
          </a:p>
          <a:p>
            <a:pPr marL="0" indent="0" algn="ctr">
              <a:buNone/>
            </a:pPr>
            <a:r>
              <a:rPr lang="ja-JP" altLang="en-US" sz="2000" b="1">
                <a:solidFill>
                  <a:srgbClr val="FF0000"/>
                </a:solidFill>
                <a:latin typeface="Segoe UI" panose="020B0502040204020203" pitchFamily="34" charset="0"/>
                <a:cs typeface="Segoe UI" panose="020B0502040204020203" pitchFamily="34" charset="0"/>
              </a:rPr>
              <a:t>增加适应当地环境的具体指导 </a:t>
            </a:r>
            <a:endParaRPr lang="rw-RW" sz="2000" b="1" dirty="0">
              <a:solidFill>
                <a:srgbClr val="FF0000"/>
              </a:solidFill>
              <a:latin typeface="Segoe UI" panose="020B0502040204020203" pitchFamily="34" charset="0"/>
              <a:cs typeface="Segoe UI" panose="020B0502040204020203" pitchFamily="34" charset="0"/>
            </a:endParaRPr>
          </a:p>
        </p:txBody>
      </p:sp>
      <p:sp>
        <p:nvSpPr>
          <p:cNvPr id="10" name="Rectangle 9">
            <a:extLst>
              <a:ext uri="{FF2B5EF4-FFF2-40B4-BE49-F238E27FC236}">
                <a16:creationId xmlns:a16="http://schemas.microsoft.com/office/drawing/2014/main" id="{25287689-EE67-9D4F-B4B5-96AA7942FD62}"/>
              </a:ext>
            </a:extLst>
          </p:cNvPr>
          <p:cNvSpPr/>
          <p:nvPr/>
        </p:nvSpPr>
        <p:spPr>
          <a:xfrm>
            <a:off x="604434" y="2371241"/>
            <a:ext cx="10933597" cy="1642281"/>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w-RW" dirty="0">
              <a:solidFill>
                <a:srgbClr val="FF0000"/>
              </a:solidFill>
            </a:endParaRPr>
          </a:p>
        </p:txBody>
      </p:sp>
      <p:pic>
        <p:nvPicPr>
          <p:cNvPr id="6" name="Picture 5" descr="Logo&#10;&#10;Description automatically generated">
            <a:extLst>
              <a:ext uri="{FF2B5EF4-FFF2-40B4-BE49-F238E27FC236}">
                <a16:creationId xmlns:a16="http://schemas.microsoft.com/office/drawing/2014/main" id="{694736BF-3877-FF46-9768-615F93EA0DF3}"/>
              </a:ext>
            </a:extLst>
          </p:cNvPr>
          <p:cNvPicPr>
            <a:picLocks noChangeAspect="1"/>
          </p:cNvPicPr>
          <p:nvPr/>
        </p:nvPicPr>
        <p:blipFill>
          <a:blip r:embed="rId2"/>
          <a:stretch>
            <a:fillRect/>
          </a:stretch>
        </p:blipFill>
        <p:spPr>
          <a:xfrm>
            <a:off x="190575" y="158042"/>
            <a:ext cx="830703" cy="678780"/>
          </a:xfrm>
          <a:prstGeom prst="rect">
            <a:avLst/>
          </a:prstGeom>
        </p:spPr>
      </p:pic>
    </p:spTree>
    <p:extLst>
      <p:ext uri="{BB962C8B-B14F-4D97-AF65-F5344CB8AC3E}">
        <p14:creationId xmlns:p14="http://schemas.microsoft.com/office/powerpoint/2010/main" val="374651090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descr="A blue flag on a pole&#10;&#10;Description automatically generated with medium confidence">
            <a:extLst>
              <a:ext uri="{FF2B5EF4-FFF2-40B4-BE49-F238E27FC236}">
                <a16:creationId xmlns:a16="http://schemas.microsoft.com/office/drawing/2014/main" id="{5D83CCC0-243A-4177-AF3D-67A52507CBB9}"/>
              </a:ext>
            </a:extLst>
          </p:cNvPr>
          <p:cNvPicPr>
            <a:picLocks noChangeAspect="1"/>
          </p:cNvPicPr>
          <p:nvPr/>
        </p:nvPicPr>
        <p:blipFill rotWithShape="1">
          <a:blip r:embed="rId2"/>
          <a:srcRect l="9091" t="21640" b="4250"/>
          <a:stretch/>
        </p:blipFill>
        <p:spPr>
          <a:xfrm>
            <a:off x="20" y="10"/>
            <a:ext cx="12191980" cy="6857990"/>
          </a:xfrm>
          <a:prstGeom prst="rect">
            <a:avLst/>
          </a:prstGeom>
        </p:spPr>
      </p:pic>
      <p:sp>
        <p:nvSpPr>
          <p:cNvPr id="10" name="Freeform: Shape 9">
            <a:extLst>
              <a:ext uri="{FF2B5EF4-FFF2-40B4-BE49-F238E27FC236}">
                <a16:creationId xmlns:a16="http://schemas.microsoft.com/office/drawing/2014/main" id="{E862BE82-D00D-42C1-BF16-93AA37870C3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582780" y="-2008"/>
            <a:ext cx="5609220" cy="5840278"/>
          </a:xfrm>
          <a:custGeom>
            <a:avLst/>
            <a:gdLst>
              <a:gd name="connsiteX0" fmla="*/ 0 w 5609220"/>
              <a:gd name="connsiteY0" fmla="*/ 0 h 5840278"/>
              <a:gd name="connsiteX1" fmla="*/ 4637091 w 5609220"/>
              <a:gd name="connsiteY1" fmla="*/ 0 h 5840278"/>
              <a:gd name="connsiteX2" fmla="*/ 4822569 w 5609220"/>
              <a:gd name="connsiteY2" fmla="*/ 204077 h 5840278"/>
              <a:gd name="connsiteX3" fmla="*/ 5609220 w 5609220"/>
              <a:gd name="connsiteY3" fmla="*/ 2395363 h 5840278"/>
              <a:gd name="connsiteX4" fmla="*/ 2164305 w 5609220"/>
              <a:gd name="connsiteY4" fmla="*/ 5840278 h 5840278"/>
              <a:gd name="connsiteX5" fmla="*/ 238220 w 5609220"/>
              <a:gd name="connsiteY5" fmla="*/ 5251941 h 5840278"/>
              <a:gd name="connsiteX6" fmla="*/ 0 w 5609220"/>
              <a:gd name="connsiteY6" fmla="*/ 5073803 h 58402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609220" h="5840278">
                <a:moveTo>
                  <a:pt x="0" y="0"/>
                </a:moveTo>
                <a:lnTo>
                  <a:pt x="4637091" y="0"/>
                </a:lnTo>
                <a:lnTo>
                  <a:pt x="4822569" y="204077"/>
                </a:lnTo>
                <a:cubicBezTo>
                  <a:pt x="5314007" y="799562"/>
                  <a:pt x="5609220" y="1562987"/>
                  <a:pt x="5609220" y="2395363"/>
                </a:cubicBezTo>
                <a:cubicBezTo>
                  <a:pt x="5609220" y="4297937"/>
                  <a:pt x="4066879" y="5840278"/>
                  <a:pt x="2164305" y="5840278"/>
                </a:cubicBezTo>
                <a:cubicBezTo>
                  <a:pt x="1450840" y="5840278"/>
                  <a:pt x="788032" y="5623387"/>
                  <a:pt x="238220" y="5251941"/>
                </a:cubicBezTo>
                <a:lnTo>
                  <a:pt x="0" y="5073803"/>
                </a:lnTo>
                <a:close/>
              </a:path>
            </a:pathLst>
          </a:cu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Freeform: Shape 11">
            <a:extLst>
              <a:ext uri="{FF2B5EF4-FFF2-40B4-BE49-F238E27FC236}">
                <a16:creationId xmlns:a16="http://schemas.microsoft.com/office/drawing/2014/main" id="{F6D92C2D-1D3D-4974-918C-06579FB354A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750141" y="-2"/>
            <a:ext cx="5441859" cy="5654940"/>
          </a:xfrm>
          <a:custGeom>
            <a:avLst/>
            <a:gdLst>
              <a:gd name="connsiteX0" fmla="*/ 0 w 5441859"/>
              <a:gd name="connsiteY0" fmla="*/ 0 h 5654940"/>
              <a:gd name="connsiteX1" fmla="*/ 4400492 w 5441859"/>
              <a:gd name="connsiteY1" fmla="*/ 0 h 5654940"/>
              <a:gd name="connsiteX2" fmla="*/ 4484767 w 5441859"/>
              <a:gd name="connsiteY2" fmla="*/ 76595 h 5654940"/>
              <a:gd name="connsiteX3" fmla="*/ 5441859 w 5441859"/>
              <a:gd name="connsiteY3" fmla="*/ 2387221 h 5654940"/>
              <a:gd name="connsiteX4" fmla="*/ 2174140 w 5441859"/>
              <a:gd name="connsiteY4" fmla="*/ 5654940 h 5654940"/>
              <a:gd name="connsiteX5" fmla="*/ 156693 w 5441859"/>
              <a:gd name="connsiteY5" fmla="*/ 4957981 h 5654940"/>
              <a:gd name="connsiteX6" fmla="*/ 0 w 5441859"/>
              <a:gd name="connsiteY6" fmla="*/ 4820612 h 56549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441859" h="5654940">
                <a:moveTo>
                  <a:pt x="0" y="0"/>
                </a:moveTo>
                <a:lnTo>
                  <a:pt x="4400492" y="0"/>
                </a:lnTo>
                <a:lnTo>
                  <a:pt x="4484767" y="76595"/>
                </a:lnTo>
                <a:cubicBezTo>
                  <a:pt x="5076108" y="667936"/>
                  <a:pt x="5441859" y="1484866"/>
                  <a:pt x="5441859" y="2387221"/>
                </a:cubicBezTo>
                <a:cubicBezTo>
                  <a:pt x="5441859" y="4191932"/>
                  <a:pt x="3978851" y="5654940"/>
                  <a:pt x="2174140" y="5654940"/>
                </a:cubicBezTo>
                <a:cubicBezTo>
                  <a:pt x="1412778" y="5654940"/>
                  <a:pt x="712231" y="5394557"/>
                  <a:pt x="156693" y="4957981"/>
                </a:cubicBezTo>
                <a:lnTo>
                  <a:pt x="0" y="4820612"/>
                </a:lnTo>
                <a:close/>
              </a:path>
            </a:pathLst>
          </a:cu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11459CEC-5DC3-E94D-B609-997EAE0D00D6}"/>
              </a:ext>
            </a:extLst>
          </p:cNvPr>
          <p:cNvSpPr>
            <a:spLocks noGrp="1"/>
          </p:cNvSpPr>
          <p:nvPr>
            <p:ph idx="1"/>
          </p:nvPr>
        </p:nvSpPr>
        <p:spPr>
          <a:xfrm>
            <a:off x="7621031" y="1019730"/>
            <a:ext cx="4062642" cy="2754086"/>
          </a:xfrm>
        </p:spPr>
        <p:txBody>
          <a:bodyPr anchor="t">
            <a:normAutofit/>
          </a:bodyPr>
          <a:lstStyle/>
          <a:p>
            <a:pPr marL="0" indent="0">
              <a:buNone/>
            </a:pPr>
            <a:r>
              <a:rPr lang="en-US" sz="1800" b="1" dirty="0">
                <a:latin typeface="Segoe UI" panose="020B0502040204020203" pitchFamily="34" charset="0"/>
                <a:cs typeface="Segoe UI" panose="020B0502040204020203" pitchFamily="34" charset="0"/>
              </a:rPr>
              <a:t>Brought to you by the Department of Operational Support and the Department of Peace Operations</a:t>
            </a:r>
            <a:endParaRPr lang="rw-RW" sz="1800" dirty="0"/>
          </a:p>
        </p:txBody>
      </p:sp>
      <p:sp>
        <p:nvSpPr>
          <p:cNvPr id="4" name="Slide Number Placeholder 3">
            <a:extLst>
              <a:ext uri="{FF2B5EF4-FFF2-40B4-BE49-F238E27FC236}">
                <a16:creationId xmlns:a16="http://schemas.microsoft.com/office/drawing/2014/main" id="{80E22DF0-7A3D-034F-A4BC-07B3647958D4}"/>
              </a:ext>
            </a:extLst>
          </p:cNvPr>
          <p:cNvSpPr>
            <a:spLocks noGrp="1"/>
          </p:cNvSpPr>
          <p:nvPr>
            <p:ph type="sldNum" sz="quarter" idx="12"/>
          </p:nvPr>
        </p:nvSpPr>
        <p:spPr>
          <a:xfrm>
            <a:off x="670665" y="6108192"/>
            <a:ext cx="548640" cy="548640"/>
          </a:xfrm>
          <a:prstGeom prst="ellipse">
            <a:avLst/>
          </a:prstGeom>
          <a:solidFill>
            <a:srgbClr val="393C63"/>
          </a:solidFill>
        </p:spPr>
        <p:txBody>
          <a:bodyPr anchor="ctr">
            <a:normAutofit/>
          </a:bodyPr>
          <a:lstStyle/>
          <a:p>
            <a:pPr algn="ctr">
              <a:spcAft>
                <a:spcPts val="600"/>
              </a:spcAft>
            </a:pPr>
            <a:fld id="{C752A0BD-0866-3242-8D3D-E9BB77ED850E}" type="slidenum">
              <a:rPr lang="en-US" sz="1500">
                <a:solidFill>
                  <a:srgbClr val="FFFFFF"/>
                </a:solidFill>
              </a:rPr>
              <a:pPr algn="ctr">
                <a:spcAft>
                  <a:spcPts val="600"/>
                </a:spcAft>
              </a:pPr>
              <a:t>28</a:t>
            </a:fld>
            <a:endParaRPr lang="en-US" sz="1500">
              <a:solidFill>
                <a:srgbClr val="FFFFFF"/>
              </a:solidFill>
            </a:endParaRPr>
          </a:p>
        </p:txBody>
      </p:sp>
      <p:pic>
        <p:nvPicPr>
          <p:cNvPr id="7" name="Picture 6" descr="Icon&#10;&#10;Description automatically generated with low confidence">
            <a:extLst>
              <a:ext uri="{FF2B5EF4-FFF2-40B4-BE49-F238E27FC236}">
                <a16:creationId xmlns:a16="http://schemas.microsoft.com/office/drawing/2014/main" id="{31EBC574-0EFF-4AF1-A991-66E81201FBFF}"/>
              </a:ext>
            </a:extLst>
          </p:cNvPr>
          <p:cNvPicPr>
            <a:picLocks noChangeAspect="1"/>
          </p:cNvPicPr>
          <p:nvPr/>
        </p:nvPicPr>
        <p:blipFill>
          <a:blip r:embed="rId3"/>
          <a:stretch>
            <a:fillRect/>
          </a:stretch>
        </p:blipFill>
        <p:spPr>
          <a:xfrm>
            <a:off x="8964355" y="3482483"/>
            <a:ext cx="1602396" cy="1602396"/>
          </a:xfrm>
          <a:prstGeom prst="rect">
            <a:avLst/>
          </a:prstGeom>
        </p:spPr>
      </p:pic>
      <p:pic>
        <p:nvPicPr>
          <p:cNvPr id="15" name="Picture 14" descr="Graphical user interface, application&#10;&#10;Description automatically generated">
            <a:extLst>
              <a:ext uri="{FF2B5EF4-FFF2-40B4-BE49-F238E27FC236}">
                <a16:creationId xmlns:a16="http://schemas.microsoft.com/office/drawing/2014/main" id="{A020C313-FFF6-40E3-9E72-BEA4EFD3F352}"/>
              </a:ext>
            </a:extLst>
          </p:cNvPr>
          <p:cNvPicPr>
            <a:picLocks noChangeAspect="1"/>
          </p:cNvPicPr>
          <p:nvPr/>
        </p:nvPicPr>
        <p:blipFill>
          <a:blip r:embed="rId4"/>
          <a:stretch>
            <a:fillRect/>
          </a:stretch>
        </p:blipFill>
        <p:spPr>
          <a:xfrm>
            <a:off x="7938781" y="2175661"/>
            <a:ext cx="3427141" cy="1253023"/>
          </a:xfrm>
          <a:prstGeom prst="rect">
            <a:avLst/>
          </a:prstGeom>
        </p:spPr>
      </p:pic>
      <p:sp>
        <p:nvSpPr>
          <p:cNvPr id="9" name="Slide Number Placeholder 3">
            <a:extLst>
              <a:ext uri="{FF2B5EF4-FFF2-40B4-BE49-F238E27FC236}">
                <a16:creationId xmlns:a16="http://schemas.microsoft.com/office/drawing/2014/main" id="{01382C58-FB1E-B043-BA43-A1602FB0C1AC}"/>
              </a:ext>
            </a:extLst>
          </p:cNvPr>
          <p:cNvSpPr txBox="1">
            <a:spLocks/>
          </p:cNvSpPr>
          <p:nvPr/>
        </p:nvSpPr>
        <p:spPr>
          <a:xfrm>
            <a:off x="8610600" y="635635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C752A0BD-0866-3242-8D3D-E9BB77ED850E}" type="slidenum">
              <a:rPr lang="en-US" sz="1600" smtClean="0">
                <a:latin typeface="Arial" panose="020B0604020202020204" pitchFamily="34" charset="0"/>
                <a:cs typeface="Arial" panose="020B0604020202020204" pitchFamily="34" charset="0"/>
              </a:rPr>
              <a:pPr/>
              <a:t>28</a:t>
            </a:fld>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5537455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3" name="Rectangle 32">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9"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picture containing sky, outdoor, person, grass&#10;&#10;Description automatically generated">
            <a:extLst>
              <a:ext uri="{FF2B5EF4-FFF2-40B4-BE49-F238E27FC236}">
                <a16:creationId xmlns:a16="http://schemas.microsoft.com/office/drawing/2014/main" id="{1483895F-026B-4707-98A4-FB81207ACC2C}"/>
              </a:ext>
            </a:extLst>
          </p:cNvPr>
          <p:cNvPicPr>
            <a:picLocks noChangeAspect="1"/>
          </p:cNvPicPr>
          <p:nvPr/>
        </p:nvPicPr>
        <p:blipFill rotWithShape="1">
          <a:blip r:embed="rId2"/>
          <a:srcRect r="5882" b="-1"/>
          <a:stretch/>
        </p:blipFill>
        <p:spPr>
          <a:xfrm>
            <a:off x="2522356" y="10"/>
            <a:ext cx="9669642" cy="6857990"/>
          </a:xfrm>
          <a:prstGeom prst="rect">
            <a:avLst/>
          </a:prstGeom>
        </p:spPr>
      </p:pic>
      <p:sp>
        <p:nvSpPr>
          <p:cNvPr id="35" name="Rectangle 34">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7390263"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C3C27A6F-5615-2645-B2F5-51BE1CACCAD1}"/>
              </a:ext>
            </a:extLst>
          </p:cNvPr>
          <p:cNvSpPr>
            <a:spLocks noGrp="1"/>
          </p:cNvSpPr>
          <p:nvPr>
            <p:ph idx="1"/>
          </p:nvPr>
        </p:nvSpPr>
        <p:spPr>
          <a:xfrm>
            <a:off x="838203" y="3099196"/>
            <a:ext cx="2498555" cy="959457"/>
          </a:xfrm>
        </p:spPr>
        <p:txBody>
          <a:bodyPr>
            <a:normAutofit/>
          </a:bodyPr>
          <a:lstStyle/>
          <a:p>
            <a:pPr marL="0" indent="0">
              <a:buNone/>
            </a:pPr>
            <a:r>
              <a:rPr lang="ja-JP" altLang="en-US" sz="6000" b="1">
                <a:latin typeface="Segoe UI" panose="020B0502040204020203" pitchFamily="34" charset="0"/>
                <a:cs typeface="Segoe UI" panose="020B0502040204020203" pitchFamily="34" charset="0"/>
              </a:rPr>
              <a:t>谢谢</a:t>
            </a:r>
            <a:r>
              <a:rPr lang="ja-JP" altLang="en-US" sz="6000">
                <a:latin typeface="Segoe UI" panose="020B0502040204020203" pitchFamily="34" charset="0"/>
                <a:cs typeface="Segoe UI" panose="020B0502040204020203" pitchFamily="34" charset="0"/>
              </a:rPr>
              <a:t> </a:t>
            </a:r>
            <a:endParaRPr lang="en-US" sz="6000" dirty="0">
              <a:latin typeface="Segoe UI" panose="020B0502040204020203" pitchFamily="34" charset="0"/>
              <a:cs typeface="Segoe UI" panose="020B0502040204020203" pitchFamily="34" charset="0"/>
            </a:endParaRPr>
          </a:p>
          <a:p>
            <a:pPr marL="0" indent="0">
              <a:buNone/>
            </a:pPr>
            <a:endParaRPr lang="en-US" sz="6000" dirty="0">
              <a:latin typeface="Segoe UI" panose="020B0502040204020203" pitchFamily="34" charset="0"/>
              <a:cs typeface="Segoe UI" panose="020B0502040204020203" pitchFamily="34" charset="0"/>
            </a:endParaRPr>
          </a:p>
        </p:txBody>
      </p:sp>
      <p:sp>
        <p:nvSpPr>
          <p:cNvPr id="4" name="Slide Number Placeholder 3">
            <a:extLst>
              <a:ext uri="{FF2B5EF4-FFF2-40B4-BE49-F238E27FC236}">
                <a16:creationId xmlns:a16="http://schemas.microsoft.com/office/drawing/2014/main" id="{2AF6C394-AA03-614A-AB16-AD25DE7EEE26}"/>
              </a:ext>
            </a:extLst>
          </p:cNvPr>
          <p:cNvSpPr>
            <a:spLocks noGrp="1"/>
          </p:cNvSpPr>
          <p:nvPr>
            <p:ph type="sldNum" sz="quarter" idx="12"/>
          </p:nvPr>
        </p:nvSpPr>
        <p:spPr>
          <a:xfrm>
            <a:off x="8610600" y="6356350"/>
            <a:ext cx="2743200" cy="365125"/>
          </a:xfrm>
        </p:spPr>
        <p:txBody>
          <a:bodyPr>
            <a:normAutofit/>
          </a:bodyPr>
          <a:lstStyle/>
          <a:p>
            <a:pPr>
              <a:spcAft>
                <a:spcPts val="600"/>
              </a:spcAft>
            </a:pPr>
            <a:fld id="{934E339B-8FCC-F34F-B81D-5961CBB1FD73}" type="slidenum">
              <a:rPr lang="en-US" sz="1600" smtClean="0">
                <a:solidFill>
                  <a:srgbClr val="FFFFFF"/>
                </a:solidFill>
                <a:latin typeface="Arial" panose="020B0604020202020204" pitchFamily="34" charset="0"/>
                <a:cs typeface="Arial" panose="020B0604020202020204" pitchFamily="34" charset="0"/>
              </a:rPr>
              <a:t>29</a:t>
            </a:fld>
            <a:endParaRPr lang="en-US" dirty="0">
              <a:solidFill>
                <a:srgbClr val="FFFFFF"/>
              </a:solidFill>
              <a:latin typeface="Arial" panose="020B0604020202020204" pitchFamily="34" charset="0"/>
              <a:cs typeface="Arial" panose="020B0604020202020204" pitchFamily="34" charset="0"/>
            </a:endParaRPr>
          </a:p>
        </p:txBody>
      </p:sp>
      <p:pic>
        <p:nvPicPr>
          <p:cNvPr id="8" name="Picture 7" descr="Logo&#10;&#10;Description automatically generated">
            <a:extLst>
              <a:ext uri="{FF2B5EF4-FFF2-40B4-BE49-F238E27FC236}">
                <a16:creationId xmlns:a16="http://schemas.microsoft.com/office/drawing/2014/main" id="{20EF022A-88C0-E94F-939A-DF26B573E06C}"/>
              </a:ext>
            </a:extLst>
          </p:cNvPr>
          <p:cNvPicPr>
            <a:picLocks noChangeAspect="1"/>
          </p:cNvPicPr>
          <p:nvPr/>
        </p:nvPicPr>
        <p:blipFill>
          <a:blip r:embed="rId3"/>
          <a:stretch>
            <a:fillRect/>
          </a:stretch>
        </p:blipFill>
        <p:spPr>
          <a:xfrm>
            <a:off x="190575" y="158042"/>
            <a:ext cx="830703" cy="678780"/>
          </a:xfrm>
          <a:prstGeom prst="rect">
            <a:avLst/>
          </a:prstGeom>
        </p:spPr>
      </p:pic>
    </p:spTree>
    <p:extLst>
      <p:ext uri="{BB962C8B-B14F-4D97-AF65-F5344CB8AC3E}">
        <p14:creationId xmlns:p14="http://schemas.microsoft.com/office/powerpoint/2010/main" val="16952758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4116EE5BA183974182AB9A5F97050164" ma:contentTypeVersion="34" ma:contentTypeDescription="Create a new document." ma:contentTypeScope="" ma:versionID="15f98b6ddecd48002296d8377112ed7d">
  <xsd:schema xmlns:xsd="http://www.w3.org/2001/XMLSchema" xmlns:xs="http://www.w3.org/2001/XMLSchema" xmlns:p="http://schemas.microsoft.com/office/2006/metadata/properties" xmlns:ns2="150312b7-9e6d-41ed-8303-81d33f670353" xmlns:ns3="35812a0a-7ebc-4252-8f93-247b2045ed4f" xmlns:ns4="985ec44e-1bab-4c0b-9df0-6ba128686fc9" targetNamespace="http://schemas.microsoft.com/office/2006/metadata/properties" ma:root="true" ma:fieldsID="9c7675e0f0adec28bd174094e9631969" ns2:_="" ns3:_="" ns4:_="">
    <xsd:import namespace="150312b7-9e6d-41ed-8303-81d33f670353"/>
    <xsd:import namespace="35812a0a-7ebc-4252-8f93-247b2045ed4f"/>
    <xsd:import namespace="985ec44e-1bab-4c0b-9df0-6ba128686fc9"/>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AutoTags" minOccurs="0"/>
                <xsd:element ref="ns2:MediaServiceOCR" minOccurs="0"/>
                <xsd:element ref="ns2:MediaServiceDateTaken" minOccurs="0"/>
                <xsd:element ref="ns2:MediaServiceLocation" minOccurs="0"/>
                <xsd:element ref="ns2:_Flow_SignoffStatus" minOccurs="0"/>
                <xsd:element ref="ns2:MediaServiceGenerationTime" minOccurs="0"/>
                <xsd:element ref="ns2:MediaServiceEventHashCode" minOccurs="0"/>
                <xsd:element ref="ns2:MediaServiceAutoKeyPoints" minOccurs="0"/>
                <xsd:element ref="ns2:MediaServiceKeyPoints" minOccurs="0"/>
                <xsd:element ref="ns2:Mission" minOccurs="0"/>
                <xsd:element ref="ns2:MediaLengthInSeconds" minOccurs="0"/>
                <xsd:element ref="ns2:https_x003a__x002f__x002f_twitter_x002e_com_x002f_unmissmedia_x002f_status_x002f_1469238410435076101" minOccurs="0"/>
                <xsd:element ref="ns4:TaxCatchAll" minOccurs="0"/>
                <xsd:element ref="ns2:lcf76f155ced4ddcb4097134ff3c332f" minOccurs="0"/>
                <xsd:element ref="ns2:MediaServiceObjectDetectorVersions" minOccurs="0"/>
                <xsd:element ref="ns2:MediaServiceSearchProperties" minOccurs="0"/>
                <xsd:element ref="ns2:Thematicissu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50312b7-9e6d-41ed-8303-81d33f67035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2" nillable="true" ma:displayName="Tags" ma:internalName="MediaServiceAutoTags"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DateTaken" ma:index="14" nillable="true" ma:displayName="MediaServiceDateTaken" ma:hidden="true" ma:internalName="MediaServiceDateTaken" ma:readOnly="true">
      <xsd:simpleType>
        <xsd:restriction base="dms:Text"/>
      </xsd:simpleType>
    </xsd:element>
    <xsd:element name="MediaServiceLocation" ma:index="15" nillable="true" ma:displayName="Location" ma:internalName="MediaServiceLocation" ma:readOnly="true">
      <xsd:simpleType>
        <xsd:restriction base="dms:Text"/>
      </xsd:simpleType>
    </xsd:element>
    <xsd:element name="_Flow_SignoffStatus" ma:index="16" nillable="true" ma:displayName="Sign-off status" ma:internalName="Sign_x002d_off_x0020_status">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AutoKeyPoints" ma:index="19" nillable="true" ma:displayName="MediaServiceAutoKeyPoints" ma:hidden="true" ma:internalName="MediaServiceAutoKeyPoints" ma:readOnly="true">
      <xsd:simpleType>
        <xsd:restriction base="dms:Note"/>
      </xsd:simpleType>
    </xsd:element>
    <xsd:element name="MediaServiceKeyPoints" ma:index="20" nillable="true" ma:displayName="KeyPoints" ma:internalName="MediaServiceKeyPoints" ma:readOnly="true">
      <xsd:simpleType>
        <xsd:restriction base="dms:Note">
          <xsd:maxLength value="255"/>
        </xsd:restriction>
      </xsd:simpleType>
    </xsd:element>
    <xsd:element name="Mission" ma:index="21" nillable="true" ma:displayName="Mission" ma:format="Dropdown" ma:internalName="Mission">
      <xsd:simpleType>
        <xsd:restriction base="dms:Text">
          <xsd:maxLength value="255"/>
        </xsd:restriction>
      </xsd:simpleType>
    </xsd:element>
    <xsd:element name="MediaLengthInSeconds" ma:index="22" nillable="true" ma:displayName="Length (seconds)" ma:internalName="MediaLengthInSeconds" ma:readOnly="true">
      <xsd:simpleType>
        <xsd:restriction base="dms:Unknown"/>
      </xsd:simpleType>
    </xsd:element>
    <xsd:element name="https_x003a__x002f__x002f_twitter_x002e_com_x002f_unmissmedia_x002f_status_x002f_1469238410435076101" ma:index="23" nillable="true" ma:displayName="https://twitter.com/unmissmedia/status/1469238410435076101" ma:format="Hyperlink" ma:internalName="https_x003a__x002f__x002f_twitter_x002e_com_x002f_unmissmedia_x002f_status_x002f_1469238410435076101">
      <xsd:complexType>
        <xsd:complexContent>
          <xsd:extension base="dms:URL">
            <xsd:sequence>
              <xsd:element name="Url" type="dms:ValidUrl" minOccurs="0" nillable="true"/>
              <xsd:element name="Description" type="xsd:string" nillable="true"/>
            </xsd:sequence>
          </xsd:extension>
        </xsd:complexContent>
      </xsd:complexType>
    </xsd:element>
    <xsd:element name="lcf76f155ced4ddcb4097134ff3c332f" ma:index="26" nillable="true" ma:taxonomy="true" ma:internalName="lcf76f155ced4ddcb4097134ff3c332f" ma:taxonomyFieldName="MediaServiceImageTags" ma:displayName="Image Tags" ma:readOnly="false" ma:fieldId="{5cf76f15-5ced-4ddc-b409-7134ff3c332f}" ma:taxonomyMulti="true" ma:sspId="78175662-8596-484a-92c7-351d01561e22"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7"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8" nillable="true" ma:displayName="MediaServiceSearchProperties" ma:hidden="true" ma:internalName="MediaServiceSearchProperties" ma:readOnly="true">
      <xsd:simpleType>
        <xsd:restriction base="dms:Note"/>
      </xsd:simpleType>
    </xsd:element>
    <xsd:element name="Thematicissues" ma:index="29" nillable="true" ma:displayName="Thematic issues" ma:format="Dropdown" ma:internalName="Thematicissues">
      <xsd:simpleType>
        <xsd:restriction base="dms:Text">
          <xsd:maxLength value="255"/>
        </xsd:restriction>
      </xsd:simpleType>
    </xsd:element>
    <xsd:element name="MediaServiceBillingMetadata" ma:index="30"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35812a0a-7ebc-4252-8f93-247b2045ed4f"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985ec44e-1bab-4c0b-9df0-6ba128686fc9" elementFormDefault="qualified">
    <xsd:import namespace="http://schemas.microsoft.com/office/2006/documentManagement/types"/>
    <xsd:import namespace="http://schemas.microsoft.com/office/infopath/2007/PartnerControls"/>
    <xsd:element name="TaxCatchAll" ma:index="24" nillable="true" ma:displayName="Taxonomy Catch All Column" ma:hidden="true" ma:list="{b9f995a9-e5fa-476f-ba93-75a19d991bf0}" ma:internalName="TaxCatchAll" ma:showField="CatchAllData" ma:web="35812a0a-7ebc-4252-8f93-247b2045ed4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_Flow_SignoffStatus xmlns="150312b7-9e6d-41ed-8303-81d33f670353" xsi:nil="true"/>
    <https_x003a__x002f__x002f_twitter_x002e_com_x002f_unmissmedia_x002f_status_x002f_1469238410435076101 xmlns="150312b7-9e6d-41ed-8303-81d33f670353">
      <Url xsi:nil="true"/>
      <Description xsi:nil="true"/>
    </https_x003a__x002f__x002f_twitter_x002e_com_x002f_unmissmedia_x002f_status_x002f_1469238410435076101>
    <TaxCatchAll xmlns="985ec44e-1bab-4c0b-9df0-6ba128686fc9" xsi:nil="true"/>
    <Mission xmlns="150312b7-9e6d-41ed-8303-81d33f670353" xsi:nil="true"/>
    <Thematicissues xmlns="150312b7-9e6d-41ed-8303-81d33f670353" xsi:nil="true"/>
    <lcf76f155ced4ddcb4097134ff3c332f xmlns="150312b7-9e6d-41ed-8303-81d33f670353">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2C2E4471-CD8C-483A-B507-6A3647AAB156}"/>
</file>

<file path=customXml/itemProps2.xml><?xml version="1.0" encoding="utf-8"?>
<ds:datastoreItem xmlns:ds="http://schemas.openxmlformats.org/officeDocument/2006/customXml" ds:itemID="{04EF60CA-10AE-4823-A992-EDE8A942EFEA}"/>
</file>

<file path=customXml/itemProps3.xml><?xml version="1.0" encoding="utf-8"?>
<ds:datastoreItem xmlns:ds="http://schemas.openxmlformats.org/officeDocument/2006/customXml" ds:itemID="{94318593-E432-415A-A63B-C4BEEEA66385}"/>
</file>

<file path=docProps/app.xml><?xml version="1.0" encoding="utf-8"?>
<Properties xmlns="http://schemas.openxmlformats.org/officeDocument/2006/extended-properties" xmlns:vt="http://schemas.openxmlformats.org/officeDocument/2006/docPropsVTypes">
  <Template/>
  <TotalTime>6710</TotalTime>
  <Words>2763</Words>
  <Application>Microsoft Macintosh PowerPoint</Application>
  <PresentationFormat>Widescreen</PresentationFormat>
  <Paragraphs>172</Paragraphs>
  <Slides>29</Slides>
  <Notes>5</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29</vt:i4>
      </vt:variant>
    </vt:vector>
  </HeadingPairs>
  <TitlesOfParts>
    <vt:vector size="37" baseType="lpstr">
      <vt:lpstr>游ゴシック</vt:lpstr>
      <vt:lpstr>Arial</vt:lpstr>
      <vt:lpstr>Arial Nova</vt:lpstr>
      <vt:lpstr>Calibri</vt:lpstr>
      <vt:lpstr>Calibri Light</vt:lpstr>
      <vt:lpstr>Segoe UI</vt:lpstr>
      <vt:lpstr>Symbol</vt:lpstr>
      <vt:lpstr>Office Theme</vt:lpstr>
      <vt:lpstr>PowerPoint Presentation</vt:lpstr>
      <vt:lpstr>PowerPoint Presentation</vt:lpstr>
      <vt:lpstr>综合环境管理原则 </vt:lpstr>
      <vt:lpstr>PowerPoint Presentation</vt:lpstr>
      <vt:lpstr>PowerPoint Presentation</vt:lpstr>
      <vt:lpstr>PowerPoint Presentation</vt:lpstr>
      <vt:lpstr>节水—关键原则 </vt:lpstr>
      <vt:lpstr>节水—关键原则 </vt:lpstr>
      <vt:lpstr>节水—关键原则 </vt:lpstr>
      <vt:lpstr>废水管理——关键原则 </vt:lpstr>
      <vt:lpstr>PowerPoint Presentation</vt:lpstr>
      <vt:lpstr>废水管理——关键原则 </vt:lpstr>
      <vt:lpstr>节能—关键原则 </vt:lpstr>
      <vt:lpstr>节能—关键原则 </vt:lpstr>
      <vt:lpstr>节能—关键原则 </vt:lpstr>
      <vt:lpstr>固体垃圾管理—主要原则 </vt:lpstr>
      <vt:lpstr>PowerPoint Presentation</vt:lpstr>
      <vt:lpstr>固体垃圾管理—主要原则 </vt:lpstr>
      <vt:lpstr>有害垃圾管理 — 主要原则 </vt:lpstr>
      <vt:lpstr>PowerPoint Presentation</vt:lpstr>
      <vt:lpstr>PowerPoint Presentation</vt:lpstr>
      <vt:lpstr>PowerPoint Presentation</vt:lpstr>
      <vt:lpstr>自然资源和文化遗产管理—主要原则 </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Karianne Meaker Laird</dc:creator>
  <cp:lastModifiedBy>Karianne Meaker Laird</cp:lastModifiedBy>
  <cp:revision>94</cp:revision>
  <dcterms:created xsi:type="dcterms:W3CDTF">2021-10-12T13:41:05Z</dcterms:created>
  <dcterms:modified xsi:type="dcterms:W3CDTF">2022-03-01T16:55:28Z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0x0101004116EE5BA183974182AB9A5F97050164</vt:lpwstr>
  </property>
  <property fmtid="{D5CDD505-2E9C-101B-9397-08002B2CF9AE}" pid="3" name="SecurityClassificationUnclassified">
    <vt:lpwstr/>
  </property>
</Properties>
</file>